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5" r:id="rId9"/>
    <p:sldId id="266" r:id="rId10"/>
    <p:sldId id="262" r:id="rId11"/>
    <p:sldId id="263" r:id="rId12"/>
    <p:sldId id="264" r:id="rId13"/>
  </p:sldIdLst>
  <p:sldSz cx="9144000" cy="5143500" type="screen16x9"/>
  <p:notesSz cx="6858000" cy="9144000"/>
  <p:embeddedFontLst>
    <p:embeddedFont>
      <p:font typeface="Arimo" panose="020B0604020202020204" pitchFamily="34" charset="0"/>
      <p:regular r:id="rId15"/>
      <p:bold r:id="rId16"/>
      <p:italic r:id="rId17"/>
      <p:boldItalic r:id="rId18"/>
    </p:embeddedFont>
    <p:embeddedFont>
      <p:font typeface="Josefin Sans" pitchFamily="2" charset="77"/>
      <p:regular r:id="rId19"/>
      <p:bold r:id="rId20"/>
      <p:italic r:id="rId21"/>
      <p:boldItalic r:id="rId22"/>
    </p:embeddedFont>
    <p:embeddedFont>
      <p:font typeface="Proxima Nova" panose="02000506030000020004" pitchFamily="2" charset="0"/>
      <p:regular r:id="rId23"/>
      <p:bold r:id="rId24"/>
      <p:italic r:id="rId25"/>
      <p:boldItalic r:id="rId26"/>
    </p:embeddedFont>
    <p:embeddedFont>
      <p:font typeface="Raleway" pitchFamily="2" charset="77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8E6D19C-ECDF-42B9-9CA8-CA6F62690F92}">
  <a:tblStyle styleId="{38E6D19C-ECDF-42B9-9CA8-CA6F62690F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4"/>
    <p:restoredTop sz="91020"/>
  </p:normalViewPr>
  <p:slideViewPr>
    <p:cSldViewPr snapToGrid="0">
      <p:cViewPr varScale="1">
        <p:scale>
          <a:sx n="155" d="100"/>
          <a:sy n="155" d="100"/>
        </p:scale>
        <p:origin x="9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62be378dc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262be378dc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a272f6b2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2a272f6b2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260c8deeb2a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260c8deeb2a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ce2af5b7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ce2af5b7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6004c3213f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6004c3213f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260c8deeb2a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260c8deeb2a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60c8deeb2a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60c8deeb2a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62be378dc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62be378dc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62be378dc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62be378dc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403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62be378dc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62be378dc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8859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62be378dc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62be378dc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7011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71100" y="1190700"/>
            <a:ext cx="4201800" cy="2280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71100" y="3508175"/>
            <a:ext cx="4201800" cy="44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" name="Google Shape;14;p2"/>
          <p:cNvCxnSpPr/>
          <p:nvPr/>
        </p:nvCxnSpPr>
        <p:spPr>
          <a:xfrm>
            <a:off x="73162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1"/>
          <p:cNvSpPr txBox="1">
            <a:spLocks noGrp="1"/>
          </p:cNvSpPr>
          <p:nvPr>
            <p:ph type="title" hasCustomPrompt="1"/>
          </p:nvPr>
        </p:nvSpPr>
        <p:spPr>
          <a:xfrm>
            <a:off x="1939856" y="1752138"/>
            <a:ext cx="5264400" cy="114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" name="Google Shape;115;p11"/>
          <p:cNvSpPr txBox="1">
            <a:spLocks noGrp="1"/>
          </p:cNvSpPr>
          <p:nvPr>
            <p:ph type="subTitle" idx="1"/>
          </p:nvPr>
        </p:nvSpPr>
        <p:spPr>
          <a:xfrm>
            <a:off x="1939825" y="2972838"/>
            <a:ext cx="5264400" cy="418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11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117" name="Google Shape;117;p11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" name="Google Shape;119;p11"/>
          <p:cNvCxnSpPr/>
          <p:nvPr/>
        </p:nvCxnSpPr>
        <p:spPr>
          <a:xfrm rot="10800000">
            <a:off x="8421625" y="542200"/>
            <a:ext cx="0" cy="469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" hasCustomPrompt="1"/>
          </p:nvPr>
        </p:nvSpPr>
        <p:spPr>
          <a:xfrm>
            <a:off x="1892338" y="16004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3" hasCustomPrompt="1"/>
          </p:nvPr>
        </p:nvSpPr>
        <p:spPr>
          <a:xfrm>
            <a:off x="4307204" y="16004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4" hasCustomPrompt="1"/>
          </p:nvPr>
        </p:nvSpPr>
        <p:spPr>
          <a:xfrm>
            <a:off x="6722026" y="16004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5" hasCustomPrompt="1"/>
          </p:nvPr>
        </p:nvSpPr>
        <p:spPr>
          <a:xfrm>
            <a:off x="1892342" y="32917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"/>
          </p:nvPr>
        </p:nvSpPr>
        <p:spPr>
          <a:xfrm>
            <a:off x="1129338" y="224070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6"/>
          </p:nvPr>
        </p:nvSpPr>
        <p:spPr>
          <a:xfrm>
            <a:off x="3544177" y="224070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7"/>
          </p:nvPr>
        </p:nvSpPr>
        <p:spPr>
          <a:xfrm>
            <a:off x="5958991" y="224070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8"/>
          </p:nvPr>
        </p:nvSpPr>
        <p:spPr>
          <a:xfrm>
            <a:off x="1225813" y="393215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9" hasCustomPrompt="1"/>
          </p:nvPr>
        </p:nvSpPr>
        <p:spPr>
          <a:xfrm>
            <a:off x="4307204" y="32917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13" hasCustomPrompt="1"/>
          </p:nvPr>
        </p:nvSpPr>
        <p:spPr>
          <a:xfrm>
            <a:off x="6722026" y="3291750"/>
            <a:ext cx="529800" cy="52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4"/>
          </p:nvPr>
        </p:nvSpPr>
        <p:spPr>
          <a:xfrm>
            <a:off x="3544175" y="393215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5"/>
          </p:nvPr>
        </p:nvSpPr>
        <p:spPr>
          <a:xfrm>
            <a:off x="5958990" y="3932150"/>
            <a:ext cx="1862700" cy="38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grpSp>
        <p:nvGrpSpPr>
          <p:cNvPr id="135" name="Google Shape;135;p13"/>
          <p:cNvGrpSpPr/>
          <p:nvPr/>
        </p:nvGrpSpPr>
        <p:grpSpPr>
          <a:xfrm>
            <a:off x="-130010" y="2970650"/>
            <a:ext cx="852424" cy="2172900"/>
            <a:chOff x="-130010" y="2970650"/>
            <a:chExt cx="852424" cy="2172900"/>
          </a:xfrm>
        </p:grpSpPr>
        <p:cxnSp>
          <p:nvCxnSpPr>
            <p:cNvPr id="136" name="Google Shape;136;p13"/>
            <p:cNvCxnSpPr/>
            <p:nvPr/>
          </p:nvCxnSpPr>
          <p:spPr>
            <a:xfrm>
              <a:off x="-130001" y="2970650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" name="Google Shape;137;p13"/>
            <p:cNvCxnSpPr/>
            <p:nvPr/>
          </p:nvCxnSpPr>
          <p:spPr>
            <a:xfrm>
              <a:off x="-130001" y="3410732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" name="Google Shape;138;p13"/>
            <p:cNvCxnSpPr/>
            <p:nvPr/>
          </p:nvCxnSpPr>
          <p:spPr>
            <a:xfrm>
              <a:off x="-130001" y="3845254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13"/>
            <p:cNvCxnSpPr/>
            <p:nvPr/>
          </p:nvCxnSpPr>
          <p:spPr>
            <a:xfrm>
              <a:off x="-130001" y="4279776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3"/>
            <p:cNvCxnSpPr/>
            <p:nvPr/>
          </p:nvCxnSpPr>
          <p:spPr>
            <a:xfrm>
              <a:off x="-13001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" name="Google Shape;141;p13"/>
            <p:cNvCxnSpPr/>
            <p:nvPr/>
          </p:nvCxnSpPr>
          <p:spPr>
            <a:xfrm>
              <a:off x="293418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" name="Google Shape;142;p13"/>
            <p:cNvCxnSpPr/>
            <p:nvPr/>
          </p:nvCxnSpPr>
          <p:spPr>
            <a:xfrm>
              <a:off x="722414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" name="Google Shape;143;p13"/>
            <p:cNvCxnSpPr/>
            <p:nvPr/>
          </p:nvCxnSpPr>
          <p:spPr>
            <a:xfrm>
              <a:off x="-130001" y="4708975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44" name="Google Shape;144;p13"/>
          <p:cNvCxnSpPr/>
          <p:nvPr/>
        </p:nvCxnSpPr>
        <p:spPr>
          <a:xfrm>
            <a:off x="-47625" y="542250"/>
            <a:ext cx="879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13"/>
          <p:cNvSpPr/>
          <p:nvPr/>
        </p:nvSpPr>
        <p:spPr>
          <a:xfrm>
            <a:off x="119600" y="133762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13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147" name="Google Shape;147;p13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"/>
          <p:cNvSpPr txBox="1">
            <a:spLocks noGrp="1"/>
          </p:cNvSpPr>
          <p:nvPr>
            <p:ph type="title"/>
          </p:nvPr>
        </p:nvSpPr>
        <p:spPr>
          <a:xfrm>
            <a:off x="2016450" y="2770725"/>
            <a:ext cx="51111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subTitle" idx="1"/>
          </p:nvPr>
        </p:nvSpPr>
        <p:spPr>
          <a:xfrm>
            <a:off x="2016450" y="1540025"/>
            <a:ext cx="5111100" cy="1280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3235800" y="2382350"/>
            <a:ext cx="2672400" cy="12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title" idx="2" hasCustomPrompt="1"/>
          </p:nvPr>
        </p:nvSpPr>
        <p:spPr>
          <a:xfrm>
            <a:off x="3359400" y="1546738"/>
            <a:ext cx="758100" cy="758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7" name="Google Shape;157;p16"/>
          <p:cNvGrpSpPr/>
          <p:nvPr/>
        </p:nvGrpSpPr>
        <p:grpSpPr>
          <a:xfrm>
            <a:off x="64" y="4604005"/>
            <a:ext cx="3415211" cy="863726"/>
            <a:chOff x="5728789" y="-324220"/>
            <a:chExt cx="3415211" cy="863726"/>
          </a:xfrm>
        </p:grpSpPr>
        <p:cxnSp>
          <p:nvCxnSpPr>
            <p:cNvPr id="158" name="Google Shape;158;p16"/>
            <p:cNvCxnSpPr/>
            <p:nvPr/>
          </p:nvCxnSpPr>
          <p:spPr>
            <a:xfrm rot="10800000">
              <a:off x="5728789" y="-324216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6"/>
            <p:cNvCxnSpPr/>
            <p:nvPr/>
          </p:nvCxnSpPr>
          <p:spPr>
            <a:xfrm>
              <a:off x="8715000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" name="Google Shape;160;p16"/>
            <p:cNvCxnSpPr/>
            <p:nvPr/>
          </p:nvCxnSpPr>
          <p:spPr>
            <a:xfrm>
              <a:off x="8286003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6"/>
            <p:cNvCxnSpPr/>
            <p:nvPr/>
          </p:nvCxnSpPr>
          <p:spPr>
            <a:xfrm>
              <a:off x="7862574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2" name="Google Shape;162;p16"/>
            <p:cNvCxnSpPr/>
            <p:nvPr/>
          </p:nvCxnSpPr>
          <p:spPr>
            <a:xfrm>
              <a:off x="7433577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3" name="Google Shape;163;p16"/>
            <p:cNvCxnSpPr/>
            <p:nvPr/>
          </p:nvCxnSpPr>
          <p:spPr>
            <a:xfrm>
              <a:off x="7010148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" name="Google Shape;164;p16"/>
            <p:cNvCxnSpPr/>
            <p:nvPr/>
          </p:nvCxnSpPr>
          <p:spPr>
            <a:xfrm>
              <a:off x="6581151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" name="Google Shape;165;p16"/>
            <p:cNvCxnSpPr/>
            <p:nvPr/>
          </p:nvCxnSpPr>
          <p:spPr>
            <a:xfrm>
              <a:off x="6157722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16"/>
            <p:cNvCxnSpPr/>
            <p:nvPr/>
          </p:nvCxnSpPr>
          <p:spPr>
            <a:xfrm>
              <a:off x="9144000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16"/>
            <p:cNvCxnSpPr/>
            <p:nvPr/>
          </p:nvCxnSpPr>
          <p:spPr>
            <a:xfrm rot="10800000">
              <a:off x="5728789" y="104983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" name="Google Shape;168;p16"/>
            <p:cNvCxnSpPr/>
            <p:nvPr/>
          </p:nvCxnSpPr>
          <p:spPr>
            <a:xfrm rot="10800000">
              <a:off x="5728789" y="539506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9" name="Google Shape;169;p16"/>
          <p:cNvSpPr/>
          <p:nvPr/>
        </p:nvSpPr>
        <p:spPr>
          <a:xfrm rot="10800000">
            <a:off x="5533675" y="4647653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16"/>
          <p:cNvGrpSpPr/>
          <p:nvPr/>
        </p:nvGrpSpPr>
        <p:grpSpPr>
          <a:xfrm>
            <a:off x="6142825" y="208900"/>
            <a:ext cx="2278800" cy="330600"/>
            <a:chOff x="722375" y="4604000"/>
            <a:chExt cx="2278800" cy="330600"/>
          </a:xfrm>
        </p:grpSpPr>
        <p:sp>
          <p:nvSpPr>
            <p:cNvPr id="171" name="Google Shape;171;p16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6"/>
          <p:cNvGrpSpPr/>
          <p:nvPr/>
        </p:nvGrpSpPr>
        <p:grpSpPr>
          <a:xfrm rot="-5400000" flipH="1">
            <a:off x="8517600" y="3206525"/>
            <a:ext cx="813900" cy="818100"/>
            <a:chOff x="8014675" y="343325"/>
            <a:chExt cx="813900" cy="818100"/>
          </a:xfrm>
        </p:grpSpPr>
        <p:sp>
          <p:nvSpPr>
            <p:cNvPr id="174" name="Google Shape;174;p16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6" name="Google Shape;176;p16"/>
          <p:cNvCxnSpPr/>
          <p:nvPr/>
        </p:nvCxnSpPr>
        <p:spPr>
          <a:xfrm>
            <a:off x="-40525" y="5395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" name="Google Shape;177;p16"/>
          <p:cNvSpPr/>
          <p:nvPr/>
        </p:nvSpPr>
        <p:spPr>
          <a:xfrm>
            <a:off x="66975" y="19280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8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0" name="Google Shape;180;p17"/>
          <p:cNvGrpSpPr/>
          <p:nvPr/>
        </p:nvGrpSpPr>
        <p:grpSpPr>
          <a:xfrm rot="-5400000">
            <a:off x="-1417087" y="1275742"/>
            <a:ext cx="3415214" cy="863726"/>
            <a:chOff x="5728775" y="-324220"/>
            <a:chExt cx="3415214" cy="863726"/>
          </a:xfrm>
        </p:grpSpPr>
        <p:cxnSp>
          <p:nvCxnSpPr>
            <p:cNvPr id="181" name="Google Shape;181;p17"/>
            <p:cNvCxnSpPr/>
            <p:nvPr/>
          </p:nvCxnSpPr>
          <p:spPr>
            <a:xfrm rot="10800000">
              <a:off x="5728789" y="-324216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17"/>
            <p:cNvCxnSpPr/>
            <p:nvPr/>
          </p:nvCxnSpPr>
          <p:spPr>
            <a:xfrm>
              <a:off x="8715000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17"/>
            <p:cNvCxnSpPr/>
            <p:nvPr/>
          </p:nvCxnSpPr>
          <p:spPr>
            <a:xfrm>
              <a:off x="8286003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84;p17"/>
            <p:cNvCxnSpPr/>
            <p:nvPr/>
          </p:nvCxnSpPr>
          <p:spPr>
            <a:xfrm>
              <a:off x="7862574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17"/>
            <p:cNvCxnSpPr/>
            <p:nvPr/>
          </p:nvCxnSpPr>
          <p:spPr>
            <a:xfrm>
              <a:off x="7433577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86;p17"/>
            <p:cNvCxnSpPr/>
            <p:nvPr/>
          </p:nvCxnSpPr>
          <p:spPr>
            <a:xfrm>
              <a:off x="7010148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87;p17"/>
            <p:cNvCxnSpPr/>
            <p:nvPr/>
          </p:nvCxnSpPr>
          <p:spPr>
            <a:xfrm>
              <a:off x="6581151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17"/>
            <p:cNvCxnSpPr/>
            <p:nvPr/>
          </p:nvCxnSpPr>
          <p:spPr>
            <a:xfrm>
              <a:off x="6157722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89;p17"/>
            <p:cNvCxnSpPr/>
            <p:nvPr/>
          </p:nvCxnSpPr>
          <p:spPr>
            <a:xfrm>
              <a:off x="5728775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0" name="Google Shape;190;p17"/>
            <p:cNvCxnSpPr/>
            <p:nvPr/>
          </p:nvCxnSpPr>
          <p:spPr>
            <a:xfrm rot="10800000">
              <a:off x="5728789" y="104983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1" name="Google Shape;191;p17"/>
            <p:cNvCxnSpPr/>
            <p:nvPr/>
          </p:nvCxnSpPr>
          <p:spPr>
            <a:xfrm rot="10800000">
              <a:off x="5728789" y="539506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2" name="Google Shape;192;p17"/>
          <p:cNvSpPr/>
          <p:nvPr/>
        </p:nvSpPr>
        <p:spPr>
          <a:xfrm>
            <a:off x="4807075" y="-63722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17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194" name="Google Shape;194;p17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7"/>
          <p:cNvGrpSpPr/>
          <p:nvPr/>
        </p:nvGrpSpPr>
        <p:grpSpPr>
          <a:xfrm flipH="1">
            <a:off x="1357025" y="4604000"/>
            <a:ext cx="813900" cy="818100"/>
            <a:chOff x="8014675" y="343325"/>
            <a:chExt cx="813900" cy="818100"/>
          </a:xfrm>
        </p:grpSpPr>
        <p:sp>
          <p:nvSpPr>
            <p:cNvPr id="197" name="Google Shape;197;p17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9" name="Google Shape;199;p17"/>
          <p:cNvCxnSpPr/>
          <p:nvPr/>
        </p:nvCxnSpPr>
        <p:spPr>
          <a:xfrm rot="10800000">
            <a:off x="8421575" y="539650"/>
            <a:ext cx="0" cy="4628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>
            <a:spLocks noGrp="1"/>
          </p:cNvSpPr>
          <p:nvPr>
            <p:ph type="title"/>
          </p:nvPr>
        </p:nvSpPr>
        <p:spPr>
          <a:xfrm>
            <a:off x="1700346" y="1749100"/>
            <a:ext cx="5734500" cy="1015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8"/>
          <p:cNvSpPr txBox="1">
            <a:spLocks noGrp="1"/>
          </p:cNvSpPr>
          <p:nvPr>
            <p:ph type="subTitle" idx="1"/>
          </p:nvPr>
        </p:nvSpPr>
        <p:spPr>
          <a:xfrm>
            <a:off x="1700301" y="2588000"/>
            <a:ext cx="5734500" cy="1239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03" name="Google Shape;203;p18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204" name="Google Shape;204;p1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8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18"/>
          <p:cNvSpPr/>
          <p:nvPr/>
        </p:nvSpPr>
        <p:spPr>
          <a:xfrm flipH="1">
            <a:off x="8421625" y="5395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7" name="Google Shape;207;p18"/>
          <p:cNvCxnSpPr/>
          <p:nvPr/>
        </p:nvCxnSpPr>
        <p:spPr>
          <a:xfrm>
            <a:off x="-95250" y="4604025"/>
            <a:ext cx="309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>
            <a:spLocks noGrp="1"/>
          </p:cNvSpPr>
          <p:nvPr>
            <p:ph type="title"/>
          </p:nvPr>
        </p:nvSpPr>
        <p:spPr>
          <a:xfrm>
            <a:off x="966300" y="1547588"/>
            <a:ext cx="3684600" cy="14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>
            <a:off x="966300" y="2902613"/>
            <a:ext cx="3362700" cy="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9"/>
          <p:cNvSpPr>
            <a:spLocks noGrp="1"/>
          </p:cNvSpPr>
          <p:nvPr>
            <p:ph type="pic" idx="2"/>
          </p:nvPr>
        </p:nvSpPr>
        <p:spPr>
          <a:xfrm>
            <a:off x="5031900" y="998850"/>
            <a:ext cx="3145800" cy="314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2" name="Google Shape;212;p19"/>
          <p:cNvSpPr/>
          <p:nvPr/>
        </p:nvSpPr>
        <p:spPr>
          <a:xfrm rot="10800000">
            <a:off x="2700075" y="452602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9"/>
          <p:cNvSpPr/>
          <p:nvPr/>
        </p:nvSpPr>
        <p:spPr>
          <a:xfrm>
            <a:off x="8380688" y="124487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"/>
          <p:cNvSpPr txBox="1">
            <a:spLocks noGrp="1"/>
          </p:cNvSpPr>
          <p:nvPr>
            <p:ph type="title"/>
          </p:nvPr>
        </p:nvSpPr>
        <p:spPr>
          <a:xfrm>
            <a:off x="1383838" y="1214387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0"/>
          <p:cNvSpPr txBox="1">
            <a:spLocks noGrp="1"/>
          </p:cNvSpPr>
          <p:nvPr>
            <p:ph type="subTitle" idx="1"/>
          </p:nvPr>
        </p:nvSpPr>
        <p:spPr>
          <a:xfrm>
            <a:off x="1383838" y="2131512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905575" y="2529900"/>
            <a:ext cx="5332800" cy="841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192950" y="1771800"/>
            <a:ext cx="758100" cy="758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18" name="Google Shape;18;p3"/>
          <p:cNvCxnSpPr/>
          <p:nvPr/>
        </p:nvCxnSpPr>
        <p:spPr>
          <a:xfrm>
            <a:off x="-44080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" name="Google Shape;19;p3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20" name="Google Shape;20;p3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>
            <a:spLocks noGrp="1"/>
          </p:cNvSpPr>
          <p:nvPr>
            <p:ph type="title"/>
          </p:nvPr>
        </p:nvSpPr>
        <p:spPr>
          <a:xfrm>
            <a:off x="4983138" y="1682988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1"/>
          </p:nvPr>
        </p:nvSpPr>
        <p:spPr>
          <a:xfrm>
            <a:off x="4983138" y="2600113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_1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>
            <a:spLocks noGrp="1"/>
          </p:cNvSpPr>
          <p:nvPr>
            <p:ph type="title"/>
          </p:nvPr>
        </p:nvSpPr>
        <p:spPr>
          <a:xfrm>
            <a:off x="1539488" y="1682988"/>
            <a:ext cx="22560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subTitle" idx="1"/>
          </p:nvPr>
        </p:nvSpPr>
        <p:spPr>
          <a:xfrm>
            <a:off x="1539488" y="2600113"/>
            <a:ext cx="2256000" cy="8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4_1_1_1_1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26" name="Google Shape;226;p23"/>
          <p:cNvSpPr/>
          <p:nvPr/>
        </p:nvSpPr>
        <p:spPr>
          <a:xfrm>
            <a:off x="6909075" y="-5841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3"/>
          <p:cNvSpPr/>
          <p:nvPr/>
        </p:nvSpPr>
        <p:spPr>
          <a:xfrm rot="5400000" flipH="1">
            <a:off x="981875" y="-632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8" name="Google Shape;228;p23"/>
          <p:cNvCxnSpPr/>
          <p:nvPr/>
        </p:nvCxnSpPr>
        <p:spPr>
          <a:xfrm rot="10800000">
            <a:off x="722375" y="-20500"/>
            <a:ext cx="0" cy="4624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9" name="Google Shape;229;p23"/>
          <p:cNvSpPr/>
          <p:nvPr/>
        </p:nvSpPr>
        <p:spPr>
          <a:xfrm>
            <a:off x="8421625" y="16813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" name="Google Shape;230;p23"/>
          <p:cNvGrpSpPr/>
          <p:nvPr/>
        </p:nvGrpSpPr>
        <p:grpSpPr>
          <a:xfrm flipH="1">
            <a:off x="1549250" y="4604000"/>
            <a:ext cx="813900" cy="818100"/>
            <a:chOff x="8014675" y="343325"/>
            <a:chExt cx="813900" cy="818100"/>
          </a:xfrm>
        </p:grpSpPr>
        <p:sp>
          <p:nvSpPr>
            <p:cNvPr id="231" name="Google Shape;231;p23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6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24"/>
          <p:cNvSpPr txBox="1">
            <a:spLocks noGrp="1"/>
          </p:cNvSpPr>
          <p:nvPr>
            <p:ph type="subTitle" idx="1"/>
          </p:nvPr>
        </p:nvSpPr>
        <p:spPr>
          <a:xfrm>
            <a:off x="1201975" y="2527833"/>
            <a:ext cx="2654100" cy="14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4"/>
          <p:cNvSpPr txBox="1">
            <a:spLocks noGrp="1"/>
          </p:cNvSpPr>
          <p:nvPr>
            <p:ph type="subTitle" idx="2"/>
          </p:nvPr>
        </p:nvSpPr>
        <p:spPr>
          <a:xfrm>
            <a:off x="5287924" y="2527833"/>
            <a:ext cx="2654100" cy="14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4"/>
          <p:cNvSpPr txBox="1">
            <a:spLocks noGrp="1"/>
          </p:cNvSpPr>
          <p:nvPr>
            <p:ph type="subTitle" idx="3"/>
          </p:nvPr>
        </p:nvSpPr>
        <p:spPr>
          <a:xfrm>
            <a:off x="1201975" y="2221800"/>
            <a:ext cx="26541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38" name="Google Shape;238;p24"/>
          <p:cNvSpPr txBox="1">
            <a:spLocks noGrp="1"/>
          </p:cNvSpPr>
          <p:nvPr>
            <p:ph type="subTitle" idx="4"/>
          </p:nvPr>
        </p:nvSpPr>
        <p:spPr>
          <a:xfrm>
            <a:off x="5287923" y="2221800"/>
            <a:ext cx="26541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39" name="Google Shape;239;p24"/>
          <p:cNvSpPr/>
          <p:nvPr/>
        </p:nvSpPr>
        <p:spPr>
          <a:xfrm rot="-5400000">
            <a:off x="-613875" y="1377503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" name="Google Shape;240;p24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241" name="Google Shape;241;p24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24"/>
          <p:cNvSpPr/>
          <p:nvPr/>
        </p:nvSpPr>
        <p:spPr>
          <a:xfrm flipH="1">
            <a:off x="3791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4" name="Google Shape;244;p24"/>
          <p:cNvCxnSpPr/>
          <p:nvPr/>
        </p:nvCxnSpPr>
        <p:spPr>
          <a:xfrm>
            <a:off x="-3037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5" name="Google Shape;245;p24"/>
          <p:cNvGrpSpPr/>
          <p:nvPr/>
        </p:nvGrpSpPr>
        <p:grpSpPr>
          <a:xfrm flipH="1">
            <a:off x="8421575" y="0"/>
            <a:ext cx="852424" cy="2172900"/>
            <a:chOff x="857992" y="2970650"/>
            <a:chExt cx="852424" cy="2172900"/>
          </a:xfrm>
        </p:grpSpPr>
        <p:cxnSp>
          <p:nvCxnSpPr>
            <p:cNvPr id="246" name="Google Shape;246;p24"/>
            <p:cNvCxnSpPr/>
            <p:nvPr/>
          </p:nvCxnSpPr>
          <p:spPr>
            <a:xfrm>
              <a:off x="857995" y="3410732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" name="Google Shape;247;p24"/>
            <p:cNvCxnSpPr/>
            <p:nvPr/>
          </p:nvCxnSpPr>
          <p:spPr>
            <a:xfrm>
              <a:off x="857995" y="3845254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4"/>
            <p:cNvCxnSpPr/>
            <p:nvPr/>
          </p:nvCxnSpPr>
          <p:spPr>
            <a:xfrm>
              <a:off x="857995" y="4279776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" name="Google Shape;249;p24"/>
            <p:cNvCxnSpPr/>
            <p:nvPr/>
          </p:nvCxnSpPr>
          <p:spPr>
            <a:xfrm>
              <a:off x="857992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" name="Google Shape;250;p24"/>
            <p:cNvCxnSpPr/>
            <p:nvPr/>
          </p:nvCxnSpPr>
          <p:spPr>
            <a:xfrm>
              <a:off x="128142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" name="Google Shape;251;p24"/>
            <p:cNvCxnSpPr/>
            <p:nvPr/>
          </p:nvCxnSpPr>
          <p:spPr>
            <a:xfrm>
              <a:off x="171041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2" name="Google Shape;252;p24"/>
            <p:cNvCxnSpPr/>
            <p:nvPr/>
          </p:nvCxnSpPr>
          <p:spPr>
            <a:xfrm>
              <a:off x="857995" y="4708975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3" name="Google Shape;253;p24"/>
            <p:cNvCxnSpPr/>
            <p:nvPr/>
          </p:nvCxnSpPr>
          <p:spPr>
            <a:xfrm>
              <a:off x="857995" y="5143550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4" name="Google Shape;254;p24"/>
          <p:cNvSpPr/>
          <p:nvPr/>
        </p:nvSpPr>
        <p:spPr>
          <a:xfrm>
            <a:off x="8317675" y="2935988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6_1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25"/>
          <p:cNvSpPr txBox="1">
            <a:spLocks noGrp="1"/>
          </p:cNvSpPr>
          <p:nvPr>
            <p:ph type="subTitle" idx="1"/>
          </p:nvPr>
        </p:nvSpPr>
        <p:spPr>
          <a:xfrm>
            <a:off x="1136738" y="2142050"/>
            <a:ext cx="20874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5"/>
          <p:cNvSpPr txBox="1">
            <a:spLocks noGrp="1"/>
          </p:cNvSpPr>
          <p:nvPr>
            <p:ph type="subTitle" idx="2"/>
          </p:nvPr>
        </p:nvSpPr>
        <p:spPr>
          <a:xfrm>
            <a:off x="5919863" y="3617225"/>
            <a:ext cx="20874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5"/>
          <p:cNvSpPr txBox="1">
            <a:spLocks noGrp="1"/>
          </p:cNvSpPr>
          <p:nvPr>
            <p:ph type="subTitle" idx="3"/>
          </p:nvPr>
        </p:nvSpPr>
        <p:spPr>
          <a:xfrm>
            <a:off x="1136738" y="1836025"/>
            <a:ext cx="20874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60" name="Google Shape;260;p25"/>
          <p:cNvSpPr txBox="1">
            <a:spLocks noGrp="1"/>
          </p:cNvSpPr>
          <p:nvPr>
            <p:ph type="subTitle" idx="4"/>
          </p:nvPr>
        </p:nvSpPr>
        <p:spPr>
          <a:xfrm>
            <a:off x="5919863" y="3311200"/>
            <a:ext cx="20874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grpSp>
        <p:nvGrpSpPr>
          <p:cNvPr id="261" name="Google Shape;261;p25"/>
          <p:cNvGrpSpPr/>
          <p:nvPr/>
        </p:nvGrpSpPr>
        <p:grpSpPr>
          <a:xfrm flipH="1">
            <a:off x="8232475" y="1836025"/>
            <a:ext cx="813900" cy="818100"/>
            <a:chOff x="8014675" y="343325"/>
            <a:chExt cx="813900" cy="818100"/>
          </a:xfrm>
        </p:grpSpPr>
        <p:sp>
          <p:nvSpPr>
            <p:cNvPr id="262" name="Google Shape;262;p25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5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264;p25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265" name="Google Shape;265;p25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5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25"/>
          <p:cNvSpPr/>
          <p:nvPr/>
        </p:nvSpPr>
        <p:spPr>
          <a:xfrm flipH="1">
            <a:off x="8421625" y="5395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5"/>
          <p:cNvSpPr/>
          <p:nvPr/>
        </p:nvSpPr>
        <p:spPr>
          <a:xfrm>
            <a:off x="119550" y="114660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5"/>
          <p:cNvSpPr/>
          <p:nvPr/>
        </p:nvSpPr>
        <p:spPr>
          <a:xfrm>
            <a:off x="1282075" y="-63322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" name="Google Shape;270;p25"/>
          <p:cNvCxnSpPr/>
          <p:nvPr/>
        </p:nvCxnSpPr>
        <p:spPr>
          <a:xfrm>
            <a:off x="6142825" y="4604025"/>
            <a:ext cx="309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26"/>
          <p:cNvSpPr txBox="1">
            <a:spLocks noGrp="1"/>
          </p:cNvSpPr>
          <p:nvPr>
            <p:ph type="subTitle" idx="1"/>
          </p:nvPr>
        </p:nvSpPr>
        <p:spPr>
          <a:xfrm>
            <a:off x="72237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6"/>
          <p:cNvSpPr txBox="1">
            <a:spLocks noGrp="1"/>
          </p:cNvSpPr>
          <p:nvPr>
            <p:ph type="subTitle" idx="2"/>
          </p:nvPr>
        </p:nvSpPr>
        <p:spPr>
          <a:xfrm>
            <a:off x="72237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75" name="Google Shape;275;p26"/>
          <p:cNvSpPr txBox="1">
            <a:spLocks noGrp="1"/>
          </p:cNvSpPr>
          <p:nvPr>
            <p:ph type="subTitle" idx="3"/>
          </p:nvPr>
        </p:nvSpPr>
        <p:spPr>
          <a:xfrm>
            <a:off x="3410550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6"/>
          <p:cNvSpPr txBox="1">
            <a:spLocks noGrp="1"/>
          </p:cNvSpPr>
          <p:nvPr>
            <p:ph type="subTitle" idx="4"/>
          </p:nvPr>
        </p:nvSpPr>
        <p:spPr>
          <a:xfrm>
            <a:off x="3410550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77" name="Google Shape;277;p26"/>
          <p:cNvSpPr txBox="1">
            <a:spLocks noGrp="1"/>
          </p:cNvSpPr>
          <p:nvPr>
            <p:ph type="subTitle" idx="5"/>
          </p:nvPr>
        </p:nvSpPr>
        <p:spPr>
          <a:xfrm>
            <a:off x="6098725" y="2616924"/>
            <a:ext cx="23229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subTitle" idx="6"/>
          </p:nvPr>
        </p:nvSpPr>
        <p:spPr>
          <a:xfrm>
            <a:off x="6098725" y="231090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grpSp>
        <p:nvGrpSpPr>
          <p:cNvPr id="279" name="Google Shape;279;p26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280" name="Google Shape;280;p26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2" name="Google Shape;282;p26"/>
          <p:cNvCxnSpPr/>
          <p:nvPr/>
        </p:nvCxnSpPr>
        <p:spPr>
          <a:xfrm>
            <a:off x="73162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3" name="Google Shape;283;p26"/>
          <p:cNvSpPr/>
          <p:nvPr/>
        </p:nvSpPr>
        <p:spPr>
          <a:xfrm flipH="1">
            <a:off x="8421575" y="37418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6"/>
          <p:cNvSpPr/>
          <p:nvPr/>
        </p:nvSpPr>
        <p:spPr>
          <a:xfrm>
            <a:off x="7076950" y="-6034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285;p26"/>
          <p:cNvGrpSpPr/>
          <p:nvPr/>
        </p:nvGrpSpPr>
        <p:grpSpPr>
          <a:xfrm flipH="1">
            <a:off x="-130050" y="0"/>
            <a:ext cx="852424" cy="2172900"/>
            <a:chOff x="857992" y="2970650"/>
            <a:chExt cx="852424" cy="2172900"/>
          </a:xfrm>
        </p:grpSpPr>
        <p:cxnSp>
          <p:nvCxnSpPr>
            <p:cNvPr id="286" name="Google Shape;286;p26"/>
            <p:cNvCxnSpPr/>
            <p:nvPr/>
          </p:nvCxnSpPr>
          <p:spPr>
            <a:xfrm>
              <a:off x="857995" y="3410732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26"/>
            <p:cNvCxnSpPr/>
            <p:nvPr/>
          </p:nvCxnSpPr>
          <p:spPr>
            <a:xfrm>
              <a:off x="857995" y="3845254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26"/>
            <p:cNvCxnSpPr/>
            <p:nvPr/>
          </p:nvCxnSpPr>
          <p:spPr>
            <a:xfrm>
              <a:off x="857995" y="4279776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26"/>
            <p:cNvCxnSpPr/>
            <p:nvPr/>
          </p:nvCxnSpPr>
          <p:spPr>
            <a:xfrm>
              <a:off x="857992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26"/>
            <p:cNvCxnSpPr/>
            <p:nvPr/>
          </p:nvCxnSpPr>
          <p:spPr>
            <a:xfrm>
              <a:off x="128142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1" name="Google Shape;291;p26"/>
            <p:cNvCxnSpPr/>
            <p:nvPr/>
          </p:nvCxnSpPr>
          <p:spPr>
            <a:xfrm>
              <a:off x="171041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2" name="Google Shape;292;p26"/>
            <p:cNvCxnSpPr/>
            <p:nvPr/>
          </p:nvCxnSpPr>
          <p:spPr>
            <a:xfrm>
              <a:off x="857995" y="4708975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3" name="Google Shape;293;p26"/>
            <p:cNvCxnSpPr/>
            <p:nvPr/>
          </p:nvCxnSpPr>
          <p:spPr>
            <a:xfrm>
              <a:off x="857995" y="5143550"/>
              <a:ext cx="85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4" name="Google Shape;294;p26"/>
          <p:cNvSpPr/>
          <p:nvPr/>
        </p:nvSpPr>
        <p:spPr>
          <a:xfrm>
            <a:off x="8342925" y="1345712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7" name="Google Shape;297;p27"/>
          <p:cNvSpPr txBox="1">
            <a:spLocks noGrp="1"/>
          </p:cNvSpPr>
          <p:nvPr>
            <p:ph type="subTitle" idx="1"/>
          </p:nvPr>
        </p:nvSpPr>
        <p:spPr>
          <a:xfrm>
            <a:off x="2619488" y="1348525"/>
            <a:ext cx="4773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subTitle" idx="2"/>
          </p:nvPr>
        </p:nvSpPr>
        <p:spPr>
          <a:xfrm>
            <a:off x="2619488" y="1702673"/>
            <a:ext cx="47736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9pPr>
          </a:lstStyle>
          <a:p>
            <a:endParaRPr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3"/>
          </p:nvPr>
        </p:nvSpPr>
        <p:spPr>
          <a:xfrm>
            <a:off x="2619488" y="2508601"/>
            <a:ext cx="4773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7"/>
          <p:cNvSpPr txBox="1">
            <a:spLocks noGrp="1"/>
          </p:cNvSpPr>
          <p:nvPr>
            <p:ph type="subTitle" idx="4"/>
          </p:nvPr>
        </p:nvSpPr>
        <p:spPr>
          <a:xfrm>
            <a:off x="2619488" y="2862749"/>
            <a:ext cx="47736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 b="1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9pPr>
          </a:lstStyle>
          <a:p>
            <a:endParaRPr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5"/>
          </p:nvPr>
        </p:nvSpPr>
        <p:spPr>
          <a:xfrm>
            <a:off x="2619488" y="3668677"/>
            <a:ext cx="4773600" cy="47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7"/>
          <p:cNvSpPr txBox="1">
            <a:spLocks noGrp="1"/>
          </p:cNvSpPr>
          <p:nvPr>
            <p:ph type="subTitle" idx="6"/>
          </p:nvPr>
        </p:nvSpPr>
        <p:spPr>
          <a:xfrm>
            <a:off x="2619488" y="4022825"/>
            <a:ext cx="47736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 b="1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9pPr>
          </a:lstStyle>
          <a:p>
            <a:endParaRPr/>
          </a:p>
        </p:txBody>
      </p:sp>
      <p:sp>
        <p:nvSpPr>
          <p:cNvPr id="303" name="Google Shape;303;p27"/>
          <p:cNvSpPr/>
          <p:nvPr/>
        </p:nvSpPr>
        <p:spPr>
          <a:xfrm rot="-5400000">
            <a:off x="-613875" y="1629203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7"/>
          <p:cNvSpPr/>
          <p:nvPr/>
        </p:nvSpPr>
        <p:spPr>
          <a:xfrm>
            <a:off x="119500" y="159888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" name="Google Shape;305;p27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306" name="Google Shape;306;p27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7"/>
          <p:cNvSpPr/>
          <p:nvPr/>
        </p:nvSpPr>
        <p:spPr>
          <a:xfrm flipH="1">
            <a:off x="3791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9" name="Google Shape;309;p27"/>
          <p:cNvCxnSpPr/>
          <p:nvPr/>
        </p:nvCxnSpPr>
        <p:spPr>
          <a:xfrm>
            <a:off x="-3037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0" name="Google Shape;310;p27"/>
          <p:cNvGrpSpPr/>
          <p:nvPr/>
        </p:nvGrpSpPr>
        <p:grpSpPr>
          <a:xfrm>
            <a:off x="5728725" y="-329612"/>
            <a:ext cx="3415264" cy="869112"/>
            <a:chOff x="5728725" y="-329612"/>
            <a:chExt cx="3415264" cy="869112"/>
          </a:xfrm>
        </p:grpSpPr>
        <p:cxnSp>
          <p:nvCxnSpPr>
            <p:cNvPr id="311" name="Google Shape;311;p27"/>
            <p:cNvCxnSpPr/>
            <p:nvPr/>
          </p:nvCxnSpPr>
          <p:spPr>
            <a:xfrm rot="10800000">
              <a:off x="5728789" y="-329612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312;p27"/>
            <p:cNvCxnSpPr/>
            <p:nvPr/>
          </p:nvCxnSpPr>
          <p:spPr>
            <a:xfrm rot="10800000">
              <a:off x="5728789" y="104911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3" name="Google Shape;313;p27"/>
            <p:cNvCxnSpPr/>
            <p:nvPr/>
          </p:nvCxnSpPr>
          <p:spPr>
            <a:xfrm rot="10800000">
              <a:off x="5728789" y="539434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" name="Google Shape;314;p27"/>
            <p:cNvCxnSpPr/>
            <p:nvPr/>
          </p:nvCxnSpPr>
          <p:spPr>
            <a:xfrm>
              <a:off x="8715000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5" name="Google Shape;315;p27"/>
            <p:cNvCxnSpPr/>
            <p:nvPr/>
          </p:nvCxnSpPr>
          <p:spPr>
            <a:xfrm>
              <a:off x="8286003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6" name="Google Shape;316;p27"/>
            <p:cNvCxnSpPr/>
            <p:nvPr/>
          </p:nvCxnSpPr>
          <p:spPr>
            <a:xfrm>
              <a:off x="7862574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7" name="Google Shape;317;p27"/>
            <p:cNvCxnSpPr/>
            <p:nvPr/>
          </p:nvCxnSpPr>
          <p:spPr>
            <a:xfrm>
              <a:off x="7433577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27"/>
            <p:cNvCxnSpPr/>
            <p:nvPr/>
          </p:nvCxnSpPr>
          <p:spPr>
            <a:xfrm>
              <a:off x="7010148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27"/>
            <p:cNvCxnSpPr/>
            <p:nvPr/>
          </p:nvCxnSpPr>
          <p:spPr>
            <a:xfrm>
              <a:off x="6581151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320;p27"/>
            <p:cNvCxnSpPr/>
            <p:nvPr/>
          </p:nvCxnSpPr>
          <p:spPr>
            <a:xfrm>
              <a:off x="6157722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1" name="Google Shape;321;p27"/>
            <p:cNvCxnSpPr/>
            <p:nvPr/>
          </p:nvCxnSpPr>
          <p:spPr>
            <a:xfrm>
              <a:off x="5728725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_1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8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28"/>
          <p:cNvSpPr txBox="1">
            <a:spLocks noGrp="1"/>
          </p:cNvSpPr>
          <p:nvPr>
            <p:ph type="subTitle" idx="1"/>
          </p:nvPr>
        </p:nvSpPr>
        <p:spPr>
          <a:xfrm>
            <a:off x="1495424" y="1727525"/>
            <a:ext cx="26766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28"/>
          <p:cNvSpPr txBox="1">
            <a:spLocks noGrp="1"/>
          </p:cNvSpPr>
          <p:nvPr>
            <p:ph type="subTitle" idx="2"/>
          </p:nvPr>
        </p:nvSpPr>
        <p:spPr>
          <a:xfrm>
            <a:off x="1495399" y="1421500"/>
            <a:ext cx="26766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26" name="Google Shape;326;p28"/>
          <p:cNvSpPr txBox="1">
            <a:spLocks noGrp="1"/>
          </p:cNvSpPr>
          <p:nvPr>
            <p:ph type="subTitle" idx="3"/>
          </p:nvPr>
        </p:nvSpPr>
        <p:spPr>
          <a:xfrm>
            <a:off x="5555501" y="1727525"/>
            <a:ext cx="26766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28"/>
          <p:cNvSpPr txBox="1">
            <a:spLocks noGrp="1"/>
          </p:cNvSpPr>
          <p:nvPr>
            <p:ph type="subTitle" idx="4"/>
          </p:nvPr>
        </p:nvSpPr>
        <p:spPr>
          <a:xfrm>
            <a:off x="5555478" y="1421500"/>
            <a:ext cx="26766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28" name="Google Shape;328;p28"/>
          <p:cNvSpPr txBox="1">
            <a:spLocks noGrp="1"/>
          </p:cNvSpPr>
          <p:nvPr>
            <p:ph type="subTitle" idx="5"/>
          </p:nvPr>
        </p:nvSpPr>
        <p:spPr>
          <a:xfrm>
            <a:off x="1495424" y="3440600"/>
            <a:ext cx="26766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28"/>
          <p:cNvSpPr txBox="1">
            <a:spLocks noGrp="1"/>
          </p:cNvSpPr>
          <p:nvPr>
            <p:ph type="subTitle" idx="6"/>
          </p:nvPr>
        </p:nvSpPr>
        <p:spPr>
          <a:xfrm>
            <a:off x="1495399" y="3134575"/>
            <a:ext cx="26766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30" name="Google Shape;330;p28"/>
          <p:cNvSpPr txBox="1">
            <a:spLocks noGrp="1"/>
          </p:cNvSpPr>
          <p:nvPr>
            <p:ph type="subTitle" idx="7"/>
          </p:nvPr>
        </p:nvSpPr>
        <p:spPr>
          <a:xfrm>
            <a:off x="5555501" y="3440600"/>
            <a:ext cx="26766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8"/>
          <p:cNvSpPr txBox="1">
            <a:spLocks noGrp="1"/>
          </p:cNvSpPr>
          <p:nvPr>
            <p:ph type="subTitle" idx="8"/>
          </p:nvPr>
        </p:nvSpPr>
        <p:spPr>
          <a:xfrm>
            <a:off x="5555478" y="3134575"/>
            <a:ext cx="26766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grpSp>
        <p:nvGrpSpPr>
          <p:cNvPr id="332" name="Google Shape;332;p28"/>
          <p:cNvGrpSpPr/>
          <p:nvPr/>
        </p:nvGrpSpPr>
        <p:grpSpPr>
          <a:xfrm rot="5400000">
            <a:off x="-582325" y="1513600"/>
            <a:ext cx="2278800" cy="330600"/>
            <a:chOff x="722375" y="4604000"/>
            <a:chExt cx="2278800" cy="330600"/>
          </a:xfrm>
        </p:grpSpPr>
        <p:sp>
          <p:nvSpPr>
            <p:cNvPr id="333" name="Google Shape;333;p2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5" name="Google Shape;335;p28"/>
          <p:cNvCxnSpPr/>
          <p:nvPr/>
        </p:nvCxnSpPr>
        <p:spPr>
          <a:xfrm rot="10800000">
            <a:off x="723950" y="542200"/>
            <a:ext cx="0" cy="469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28"/>
          <p:cNvSpPr/>
          <p:nvPr/>
        </p:nvSpPr>
        <p:spPr>
          <a:xfrm rot="-5400000" flipH="1">
            <a:off x="981863" y="43445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" name="Google Shape;337;p28"/>
          <p:cNvGrpSpPr/>
          <p:nvPr/>
        </p:nvGrpSpPr>
        <p:grpSpPr>
          <a:xfrm rot="10800000" flipH="1">
            <a:off x="5728725" y="4604000"/>
            <a:ext cx="3415264" cy="1309200"/>
            <a:chOff x="5728725" y="-769700"/>
            <a:chExt cx="3415264" cy="1309200"/>
          </a:xfrm>
        </p:grpSpPr>
        <p:cxnSp>
          <p:nvCxnSpPr>
            <p:cNvPr id="338" name="Google Shape;338;p28"/>
            <p:cNvCxnSpPr/>
            <p:nvPr/>
          </p:nvCxnSpPr>
          <p:spPr>
            <a:xfrm rot="10800000">
              <a:off x="5728789" y="-329612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9" name="Google Shape;339;p28"/>
            <p:cNvCxnSpPr/>
            <p:nvPr/>
          </p:nvCxnSpPr>
          <p:spPr>
            <a:xfrm rot="10800000">
              <a:off x="5728789" y="104911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" name="Google Shape;340;p28"/>
            <p:cNvCxnSpPr/>
            <p:nvPr/>
          </p:nvCxnSpPr>
          <p:spPr>
            <a:xfrm rot="10800000">
              <a:off x="5728789" y="539434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1" name="Google Shape;341;p28"/>
            <p:cNvCxnSpPr/>
            <p:nvPr/>
          </p:nvCxnSpPr>
          <p:spPr>
            <a:xfrm>
              <a:off x="8715000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" name="Google Shape;342;p28"/>
            <p:cNvCxnSpPr/>
            <p:nvPr/>
          </p:nvCxnSpPr>
          <p:spPr>
            <a:xfrm>
              <a:off x="8286003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3" name="Google Shape;343;p28"/>
            <p:cNvCxnSpPr/>
            <p:nvPr/>
          </p:nvCxnSpPr>
          <p:spPr>
            <a:xfrm>
              <a:off x="7862574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4" name="Google Shape;344;p28"/>
            <p:cNvCxnSpPr/>
            <p:nvPr/>
          </p:nvCxnSpPr>
          <p:spPr>
            <a:xfrm>
              <a:off x="7433577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28"/>
            <p:cNvCxnSpPr/>
            <p:nvPr/>
          </p:nvCxnSpPr>
          <p:spPr>
            <a:xfrm>
              <a:off x="7010148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28"/>
            <p:cNvCxnSpPr/>
            <p:nvPr/>
          </p:nvCxnSpPr>
          <p:spPr>
            <a:xfrm>
              <a:off x="6581151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28"/>
            <p:cNvCxnSpPr/>
            <p:nvPr/>
          </p:nvCxnSpPr>
          <p:spPr>
            <a:xfrm>
              <a:off x="6157722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28"/>
            <p:cNvCxnSpPr/>
            <p:nvPr/>
          </p:nvCxnSpPr>
          <p:spPr>
            <a:xfrm>
              <a:off x="5728725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9" name="Google Shape;349;p28"/>
          <p:cNvSpPr/>
          <p:nvPr/>
        </p:nvSpPr>
        <p:spPr>
          <a:xfrm>
            <a:off x="8462750" y="12907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8"/>
          <p:cNvSpPr/>
          <p:nvPr/>
        </p:nvSpPr>
        <p:spPr>
          <a:xfrm rot="5400000">
            <a:off x="8426136" y="235068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1"/>
          </p:nvPr>
        </p:nvSpPr>
        <p:spPr>
          <a:xfrm>
            <a:off x="722375" y="1788450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9"/>
          <p:cNvSpPr txBox="1">
            <a:spLocks noGrp="1"/>
          </p:cNvSpPr>
          <p:nvPr>
            <p:ph type="subTitle" idx="2"/>
          </p:nvPr>
        </p:nvSpPr>
        <p:spPr>
          <a:xfrm>
            <a:off x="722375" y="1482425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3"/>
          </p:nvPr>
        </p:nvSpPr>
        <p:spPr>
          <a:xfrm>
            <a:off x="3410550" y="1788450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29"/>
          <p:cNvSpPr txBox="1">
            <a:spLocks noGrp="1"/>
          </p:cNvSpPr>
          <p:nvPr>
            <p:ph type="subTitle" idx="4"/>
          </p:nvPr>
        </p:nvSpPr>
        <p:spPr>
          <a:xfrm>
            <a:off x="3410550" y="1482425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5"/>
          </p:nvPr>
        </p:nvSpPr>
        <p:spPr>
          <a:xfrm>
            <a:off x="6098725" y="1788450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6"/>
          </p:nvPr>
        </p:nvSpPr>
        <p:spPr>
          <a:xfrm>
            <a:off x="6098725" y="1482425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7"/>
          </p:nvPr>
        </p:nvSpPr>
        <p:spPr>
          <a:xfrm>
            <a:off x="722375" y="3545875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8"/>
          </p:nvPr>
        </p:nvSpPr>
        <p:spPr>
          <a:xfrm>
            <a:off x="722375" y="323985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61" name="Google Shape;361;p29"/>
          <p:cNvSpPr txBox="1">
            <a:spLocks noGrp="1"/>
          </p:cNvSpPr>
          <p:nvPr>
            <p:ph type="subTitle" idx="9"/>
          </p:nvPr>
        </p:nvSpPr>
        <p:spPr>
          <a:xfrm>
            <a:off x="3410550" y="3545875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9"/>
          <p:cNvSpPr txBox="1">
            <a:spLocks noGrp="1"/>
          </p:cNvSpPr>
          <p:nvPr>
            <p:ph type="subTitle" idx="13"/>
          </p:nvPr>
        </p:nvSpPr>
        <p:spPr>
          <a:xfrm>
            <a:off x="3410550" y="323985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63" name="Google Shape;363;p29"/>
          <p:cNvSpPr txBox="1">
            <a:spLocks noGrp="1"/>
          </p:cNvSpPr>
          <p:nvPr>
            <p:ph type="subTitle" idx="14"/>
          </p:nvPr>
        </p:nvSpPr>
        <p:spPr>
          <a:xfrm>
            <a:off x="6098725" y="3545875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29"/>
          <p:cNvSpPr txBox="1">
            <a:spLocks noGrp="1"/>
          </p:cNvSpPr>
          <p:nvPr>
            <p:ph type="subTitle" idx="15"/>
          </p:nvPr>
        </p:nvSpPr>
        <p:spPr>
          <a:xfrm>
            <a:off x="6098725" y="3239850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Josefin Sans"/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grpSp>
        <p:nvGrpSpPr>
          <p:cNvPr id="365" name="Google Shape;365;p29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366" name="Google Shape;366;p29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68" name="Google Shape;368;p29"/>
          <p:cNvCxnSpPr/>
          <p:nvPr/>
        </p:nvCxnSpPr>
        <p:spPr>
          <a:xfrm>
            <a:off x="73162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9" name="Google Shape;369;p29"/>
          <p:cNvSpPr/>
          <p:nvPr/>
        </p:nvSpPr>
        <p:spPr>
          <a:xfrm flipH="1">
            <a:off x="8421575" y="37418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0" name="Google Shape;370;p29"/>
          <p:cNvGrpSpPr/>
          <p:nvPr/>
        </p:nvGrpSpPr>
        <p:grpSpPr>
          <a:xfrm rot="10800000">
            <a:off x="0" y="-769700"/>
            <a:ext cx="3415264" cy="1309266"/>
            <a:chOff x="5728725" y="-769766"/>
            <a:chExt cx="3415264" cy="1309266"/>
          </a:xfrm>
        </p:grpSpPr>
        <p:cxnSp>
          <p:nvCxnSpPr>
            <p:cNvPr id="371" name="Google Shape;371;p29"/>
            <p:cNvCxnSpPr/>
            <p:nvPr/>
          </p:nvCxnSpPr>
          <p:spPr>
            <a:xfrm rot="10800000">
              <a:off x="5728789" y="-329612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29"/>
            <p:cNvCxnSpPr/>
            <p:nvPr/>
          </p:nvCxnSpPr>
          <p:spPr>
            <a:xfrm rot="10800000">
              <a:off x="5728789" y="104911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29"/>
            <p:cNvCxnSpPr/>
            <p:nvPr/>
          </p:nvCxnSpPr>
          <p:spPr>
            <a:xfrm rot="10800000">
              <a:off x="5728789" y="-769766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29"/>
            <p:cNvCxnSpPr/>
            <p:nvPr/>
          </p:nvCxnSpPr>
          <p:spPr>
            <a:xfrm>
              <a:off x="8715000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29"/>
            <p:cNvCxnSpPr/>
            <p:nvPr/>
          </p:nvCxnSpPr>
          <p:spPr>
            <a:xfrm>
              <a:off x="8286003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6" name="Google Shape;376;p29"/>
            <p:cNvCxnSpPr/>
            <p:nvPr/>
          </p:nvCxnSpPr>
          <p:spPr>
            <a:xfrm>
              <a:off x="7862574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7" name="Google Shape;377;p29"/>
            <p:cNvCxnSpPr/>
            <p:nvPr/>
          </p:nvCxnSpPr>
          <p:spPr>
            <a:xfrm>
              <a:off x="7433577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8" name="Google Shape;378;p29"/>
            <p:cNvCxnSpPr/>
            <p:nvPr/>
          </p:nvCxnSpPr>
          <p:spPr>
            <a:xfrm>
              <a:off x="7010148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9" name="Google Shape;379;p29"/>
            <p:cNvCxnSpPr/>
            <p:nvPr/>
          </p:nvCxnSpPr>
          <p:spPr>
            <a:xfrm>
              <a:off x="6581151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0" name="Google Shape;380;p29"/>
            <p:cNvCxnSpPr/>
            <p:nvPr/>
          </p:nvCxnSpPr>
          <p:spPr>
            <a:xfrm>
              <a:off x="6157722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1" name="Google Shape;381;p29"/>
            <p:cNvCxnSpPr/>
            <p:nvPr/>
          </p:nvCxnSpPr>
          <p:spPr>
            <a:xfrm>
              <a:off x="5728725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82" name="Google Shape;382;p29"/>
          <p:cNvGrpSpPr/>
          <p:nvPr/>
        </p:nvGrpSpPr>
        <p:grpSpPr>
          <a:xfrm rot="-5400000" flipH="1">
            <a:off x="8461898" y="1318798"/>
            <a:ext cx="813900" cy="818100"/>
            <a:chOff x="8014675" y="343325"/>
            <a:chExt cx="813900" cy="818100"/>
          </a:xfrm>
        </p:grpSpPr>
        <p:sp>
          <p:nvSpPr>
            <p:cNvPr id="383" name="Google Shape;383;p29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" name="Google Shape;385;p29"/>
          <p:cNvSpPr/>
          <p:nvPr/>
        </p:nvSpPr>
        <p:spPr>
          <a:xfrm>
            <a:off x="6064450" y="-653935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9"/>
          <p:cNvSpPr/>
          <p:nvPr/>
        </p:nvSpPr>
        <p:spPr>
          <a:xfrm>
            <a:off x="59238" y="278030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0"/>
          <p:cNvSpPr txBox="1">
            <a:spLocks noGrp="1"/>
          </p:cNvSpPr>
          <p:nvPr>
            <p:ph type="subTitle" idx="1"/>
          </p:nvPr>
        </p:nvSpPr>
        <p:spPr>
          <a:xfrm>
            <a:off x="722375" y="1298100"/>
            <a:ext cx="3372300" cy="3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30"/>
          <p:cNvSpPr txBox="1">
            <a:spLocks noGrp="1"/>
          </p:cNvSpPr>
          <p:nvPr>
            <p:ph type="title" hasCustomPrompt="1"/>
          </p:nvPr>
        </p:nvSpPr>
        <p:spPr>
          <a:xfrm>
            <a:off x="722565" y="685700"/>
            <a:ext cx="3372300" cy="6123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0" name="Google Shape;390;p30"/>
          <p:cNvSpPr txBox="1">
            <a:spLocks noGrp="1"/>
          </p:cNvSpPr>
          <p:nvPr>
            <p:ph type="subTitle" idx="2"/>
          </p:nvPr>
        </p:nvSpPr>
        <p:spPr>
          <a:xfrm>
            <a:off x="2885900" y="2698100"/>
            <a:ext cx="3372300" cy="3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30"/>
          <p:cNvSpPr txBox="1">
            <a:spLocks noGrp="1"/>
          </p:cNvSpPr>
          <p:nvPr>
            <p:ph type="title" idx="3" hasCustomPrompt="1"/>
          </p:nvPr>
        </p:nvSpPr>
        <p:spPr>
          <a:xfrm>
            <a:off x="2886090" y="2085800"/>
            <a:ext cx="3372300" cy="6123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2" name="Google Shape;392;p30"/>
          <p:cNvSpPr txBox="1">
            <a:spLocks noGrp="1"/>
          </p:cNvSpPr>
          <p:nvPr>
            <p:ph type="subTitle" idx="4"/>
          </p:nvPr>
        </p:nvSpPr>
        <p:spPr>
          <a:xfrm>
            <a:off x="5049125" y="4098100"/>
            <a:ext cx="3372300" cy="3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30"/>
          <p:cNvSpPr txBox="1">
            <a:spLocks noGrp="1"/>
          </p:cNvSpPr>
          <p:nvPr>
            <p:ph type="title" idx="5" hasCustomPrompt="1"/>
          </p:nvPr>
        </p:nvSpPr>
        <p:spPr>
          <a:xfrm>
            <a:off x="5049315" y="3485800"/>
            <a:ext cx="3372300" cy="6123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394" name="Google Shape;394;p30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395" name="Google Shape;395;p30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7" name="Google Shape;397;p30"/>
          <p:cNvCxnSpPr/>
          <p:nvPr/>
        </p:nvCxnSpPr>
        <p:spPr>
          <a:xfrm>
            <a:off x="6142825" y="4604025"/>
            <a:ext cx="309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8" name="Google Shape;398;p30"/>
          <p:cNvSpPr/>
          <p:nvPr/>
        </p:nvSpPr>
        <p:spPr>
          <a:xfrm flipH="1">
            <a:off x="8421625" y="5395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11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26" name="Google Shape;26;p4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/>
          <p:nvPr/>
        </p:nvSpPr>
        <p:spPr>
          <a:xfrm flipH="1">
            <a:off x="3791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" name="Google Shape;29;p4"/>
          <p:cNvCxnSpPr/>
          <p:nvPr/>
        </p:nvCxnSpPr>
        <p:spPr>
          <a:xfrm>
            <a:off x="-44080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" name="Google Shape;30;p4"/>
          <p:cNvGrpSpPr/>
          <p:nvPr/>
        </p:nvGrpSpPr>
        <p:grpSpPr>
          <a:xfrm flipH="1">
            <a:off x="-239625" y="539500"/>
            <a:ext cx="813900" cy="818100"/>
            <a:chOff x="8014675" y="343325"/>
            <a:chExt cx="813900" cy="818100"/>
          </a:xfrm>
        </p:grpSpPr>
        <p:sp>
          <p:nvSpPr>
            <p:cNvPr id="31" name="Google Shape;31;p4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4"/>
          <p:cNvSpPr/>
          <p:nvPr/>
        </p:nvSpPr>
        <p:spPr>
          <a:xfrm>
            <a:off x="8474600" y="2037675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34;p4"/>
          <p:cNvGrpSpPr/>
          <p:nvPr/>
        </p:nvGrpSpPr>
        <p:grpSpPr>
          <a:xfrm>
            <a:off x="5728725" y="-329612"/>
            <a:ext cx="3415264" cy="869112"/>
            <a:chOff x="5728725" y="-329612"/>
            <a:chExt cx="3415264" cy="869112"/>
          </a:xfrm>
        </p:grpSpPr>
        <p:cxnSp>
          <p:nvCxnSpPr>
            <p:cNvPr id="35" name="Google Shape;35;p4"/>
            <p:cNvCxnSpPr/>
            <p:nvPr/>
          </p:nvCxnSpPr>
          <p:spPr>
            <a:xfrm rot="10800000">
              <a:off x="5728789" y="-329612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4"/>
            <p:cNvCxnSpPr/>
            <p:nvPr/>
          </p:nvCxnSpPr>
          <p:spPr>
            <a:xfrm rot="10800000">
              <a:off x="5728789" y="104911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37;p4"/>
            <p:cNvCxnSpPr/>
            <p:nvPr/>
          </p:nvCxnSpPr>
          <p:spPr>
            <a:xfrm rot="10800000">
              <a:off x="5728789" y="539434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4"/>
            <p:cNvCxnSpPr/>
            <p:nvPr/>
          </p:nvCxnSpPr>
          <p:spPr>
            <a:xfrm>
              <a:off x="8715000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" name="Google Shape;39;p4"/>
            <p:cNvCxnSpPr/>
            <p:nvPr/>
          </p:nvCxnSpPr>
          <p:spPr>
            <a:xfrm>
              <a:off x="8286003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" name="Google Shape;40;p4"/>
            <p:cNvCxnSpPr/>
            <p:nvPr/>
          </p:nvCxnSpPr>
          <p:spPr>
            <a:xfrm>
              <a:off x="7862574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" name="Google Shape;41;p4"/>
            <p:cNvCxnSpPr/>
            <p:nvPr/>
          </p:nvCxnSpPr>
          <p:spPr>
            <a:xfrm>
              <a:off x="7433577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" name="Google Shape;42;p4"/>
            <p:cNvCxnSpPr/>
            <p:nvPr/>
          </p:nvCxnSpPr>
          <p:spPr>
            <a:xfrm>
              <a:off x="7010148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43;p4"/>
            <p:cNvCxnSpPr/>
            <p:nvPr/>
          </p:nvCxnSpPr>
          <p:spPr>
            <a:xfrm>
              <a:off x="6581151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4"/>
            <p:cNvCxnSpPr/>
            <p:nvPr/>
          </p:nvCxnSpPr>
          <p:spPr>
            <a:xfrm>
              <a:off x="6157722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4"/>
            <p:cNvCxnSpPr/>
            <p:nvPr/>
          </p:nvCxnSpPr>
          <p:spPr>
            <a:xfrm>
              <a:off x="5728725" y="-322700"/>
              <a:ext cx="0" cy="86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1"/>
          <p:cNvSpPr txBox="1">
            <a:spLocks noGrp="1"/>
          </p:cNvSpPr>
          <p:nvPr>
            <p:ph type="ctrTitle"/>
          </p:nvPr>
        </p:nvSpPr>
        <p:spPr>
          <a:xfrm>
            <a:off x="3057075" y="815888"/>
            <a:ext cx="3029700" cy="849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01" name="Google Shape;401;p31"/>
          <p:cNvSpPr txBox="1">
            <a:spLocks noGrp="1"/>
          </p:cNvSpPr>
          <p:nvPr>
            <p:ph type="subTitle" idx="1"/>
          </p:nvPr>
        </p:nvSpPr>
        <p:spPr>
          <a:xfrm>
            <a:off x="3057075" y="1550163"/>
            <a:ext cx="3029700" cy="1032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31"/>
          <p:cNvSpPr txBox="1"/>
          <p:nvPr/>
        </p:nvSpPr>
        <p:spPr>
          <a:xfrm>
            <a:off x="3057344" y="3409313"/>
            <a:ext cx="3029400" cy="61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includes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" sz="10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403" name="Google Shape;403;p31"/>
          <p:cNvCxnSpPr/>
          <p:nvPr/>
        </p:nvCxnSpPr>
        <p:spPr>
          <a:xfrm>
            <a:off x="-47625" y="542250"/>
            <a:ext cx="879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04" name="Google Shape;404;p31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405" name="Google Shape;405;p31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33"/>
          <p:cNvGrpSpPr/>
          <p:nvPr/>
        </p:nvGrpSpPr>
        <p:grpSpPr>
          <a:xfrm flipH="1">
            <a:off x="8014675" y="343325"/>
            <a:ext cx="813900" cy="818100"/>
            <a:chOff x="8014675" y="343325"/>
            <a:chExt cx="813900" cy="818100"/>
          </a:xfrm>
        </p:grpSpPr>
        <p:sp>
          <p:nvSpPr>
            <p:cNvPr id="410" name="Google Shape;410;p33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33"/>
          <p:cNvGrpSpPr/>
          <p:nvPr/>
        </p:nvGrpSpPr>
        <p:grpSpPr>
          <a:xfrm>
            <a:off x="0" y="-324216"/>
            <a:ext cx="3415275" cy="863739"/>
            <a:chOff x="0" y="1610650"/>
            <a:chExt cx="4201864" cy="1062671"/>
          </a:xfrm>
        </p:grpSpPr>
        <p:cxnSp>
          <p:nvCxnSpPr>
            <p:cNvPr id="413" name="Google Shape;413;p33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4" name="Google Shape;414;p33"/>
            <p:cNvCxnSpPr/>
            <p:nvPr/>
          </p:nvCxnSpPr>
          <p:spPr>
            <a:xfrm>
              <a:off x="527805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5" name="Google Shape;415;p33"/>
            <p:cNvCxnSpPr/>
            <p:nvPr/>
          </p:nvCxnSpPr>
          <p:spPr>
            <a:xfrm>
              <a:off x="1055606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6" name="Google Shape;416;p33"/>
            <p:cNvCxnSpPr/>
            <p:nvPr/>
          </p:nvCxnSpPr>
          <p:spPr>
            <a:xfrm>
              <a:off x="1576558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7" name="Google Shape;417;p33"/>
            <p:cNvCxnSpPr/>
            <p:nvPr/>
          </p:nvCxnSpPr>
          <p:spPr>
            <a:xfrm>
              <a:off x="2104359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8" name="Google Shape;418;p33"/>
            <p:cNvCxnSpPr/>
            <p:nvPr/>
          </p:nvCxnSpPr>
          <p:spPr>
            <a:xfrm>
              <a:off x="2625310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9" name="Google Shape;419;p33"/>
            <p:cNvCxnSpPr/>
            <p:nvPr/>
          </p:nvCxnSpPr>
          <p:spPr>
            <a:xfrm>
              <a:off x="3153111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0" name="Google Shape;420;p33"/>
            <p:cNvCxnSpPr/>
            <p:nvPr/>
          </p:nvCxnSpPr>
          <p:spPr>
            <a:xfrm>
              <a:off x="3674063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33"/>
            <p:cNvCxnSpPr/>
            <p:nvPr/>
          </p:nvCxnSpPr>
          <p:spPr>
            <a:xfrm>
              <a:off x="4201864" y="1612521"/>
              <a:ext cx="0" cy="1060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33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" name="Google Shape;423;p33"/>
            <p:cNvCxnSpPr/>
            <p:nvPr/>
          </p:nvCxnSpPr>
          <p:spPr>
            <a:xfrm>
              <a:off x="0" y="26733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4" name="Google Shape;424;p33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425" name="Google Shape;425;p33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" name="Google Shape;427;p33"/>
          <p:cNvSpPr/>
          <p:nvPr/>
        </p:nvSpPr>
        <p:spPr>
          <a:xfrm flipH="1">
            <a:off x="722375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8" name="Google Shape;428;p33"/>
          <p:cNvCxnSpPr/>
          <p:nvPr/>
        </p:nvCxnSpPr>
        <p:spPr>
          <a:xfrm>
            <a:off x="-3037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9" name="Google Shape;429;p33"/>
          <p:cNvSpPr/>
          <p:nvPr/>
        </p:nvSpPr>
        <p:spPr>
          <a:xfrm>
            <a:off x="420950" y="26566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3"/>
          <p:cNvSpPr/>
          <p:nvPr/>
        </p:nvSpPr>
        <p:spPr>
          <a:xfrm>
            <a:off x="5494025" y="-419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34"/>
          <p:cNvGrpSpPr/>
          <p:nvPr/>
        </p:nvGrpSpPr>
        <p:grpSpPr>
          <a:xfrm flipH="1">
            <a:off x="153700" y="1320713"/>
            <a:ext cx="813900" cy="818100"/>
            <a:chOff x="8014675" y="343325"/>
            <a:chExt cx="813900" cy="818100"/>
          </a:xfrm>
        </p:grpSpPr>
        <p:sp>
          <p:nvSpPr>
            <p:cNvPr id="433" name="Google Shape;433;p34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4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34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436" name="Google Shape;436;p34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34"/>
          <p:cNvSpPr/>
          <p:nvPr/>
        </p:nvSpPr>
        <p:spPr>
          <a:xfrm>
            <a:off x="6055650" y="28885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" name="Google Shape;439;p34"/>
          <p:cNvGrpSpPr/>
          <p:nvPr/>
        </p:nvGrpSpPr>
        <p:grpSpPr>
          <a:xfrm>
            <a:off x="0" y="2970650"/>
            <a:ext cx="1710416" cy="2172900"/>
            <a:chOff x="0" y="2970650"/>
            <a:chExt cx="1710416" cy="2172900"/>
          </a:xfrm>
        </p:grpSpPr>
        <p:cxnSp>
          <p:nvCxnSpPr>
            <p:cNvPr id="440" name="Google Shape;440;p34"/>
            <p:cNvCxnSpPr/>
            <p:nvPr/>
          </p:nvCxnSpPr>
          <p:spPr>
            <a:xfrm>
              <a:off x="0" y="3410732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" name="Google Shape;441;p34"/>
            <p:cNvCxnSpPr/>
            <p:nvPr/>
          </p:nvCxnSpPr>
          <p:spPr>
            <a:xfrm>
              <a:off x="0" y="3845254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2" name="Google Shape;442;p34"/>
            <p:cNvCxnSpPr/>
            <p:nvPr/>
          </p:nvCxnSpPr>
          <p:spPr>
            <a:xfrm>
              <a:off x="0" y="4279776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" name="Google Shape;443;p34"/>
            <p:cNvCxnSpPr/>
            <p:nvPr/>
          </p:nvCxnSpPr>
          <p:spPr>
            <a:xfrm>
              <a:off x="42899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34"/>
            <p:cNvCxnSpPr/>
            <p:nvPr/>
          </p:nvCxnSpPr>
          <p:spPr>
            <a:xfrm>
              <a:off x="857992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5" name="Google Shape;445;p34"/>
            <p:cNvCxnSpPr/>
            <p:nvPr/>
          </p:nvCxnSpPr>
          <p:spPr>
            <a:xfrm>
              <a:off x="1281420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6" name="Google Shape;446;p34"/>
            <p:cNvCxnSpPr/>
            <p:nvPr/>
          </p:nvCxnSpPr>
          <p:spPr>
            <a:xfrm>
              <a:off x="1710416" y="2970650"/>
              <a:ext cx="0" cy="2172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34"/>
            <p:cNvCxnSpPr/>
            <p:nvPr/>
          </p:nvCxnSpPr>
          <p:spPr>
            <a:xfrm>
              <a:off x="0" y="4708975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8" name="Google Shape;448;p34"/>
            <p:cNvCxnSpPr/>
            <p:nvPr/>
          </p:nvCxnSpPr>
          <p:spPr>
            <a:xfrm>
              <a:off x="0" y="2976250"/>
              <a:ext cx="171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449" name="Google Shape;449;p34"/>
          <p:cNvCxnSpPr/>
          <p:nvPr/>
        </p:nvCxnSpPr>
        <p:spPr>
          <a:xfrm rot="10800000">
            <a:off x="8421625" y="542200"/>
            <a:ext cx="0" cy="469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0" name="Google Shape;450;p34"/>
          <p:cNvSpPr/>
          <p:nvPr/>
        </p:nvSpPr>
        <p:spPr>
          <a:xfrm rot="-5400000" flipH="1">
            <a:off x="7818925" y="40013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4"/>
          <p:cNvSpPr/>
          <p:nvPr/>
        </p:nvSpPr>
        <p:spPr>
          <a:xfrm>
            <a:off x="2230800" y="-538247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1"/>
          </p:nvPr>
        </p:nvSpPr>
        <p:spPr>
          <a:xfrm>
            <a:off x="973400" y="2131675"/>
            <a:ext cx="3378600" cy="17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2"/>
          </p:nvPr>
        </p:nvSpPr>
        <p:spPr>
          <a:xfrm>
            <a:off x="4791948" y="2131675"/>
            <a:ext cx="3378600" cy="17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50" name="Google Shape;50;p5"/>
          <p:cNvGrpSpPr/>
          <p:nvPr/>
        </p:nvGrpSpPr>
        <p:grpSpPr>
          <a:xfrm>
            <a:off x="5728725" y="-769700"/>
            <a:ext cx="3415264" cy="1309200"/>
            <a:chOff x="5728725" y="-769700"/>
            <a:chExt cx="3415264" cy="1309200"/>
          </a:xfrm>
        </p:grpSpPr>
        <p:cxnSp>
          <p:nvCxnSpPr>
            <p:cNvPr id="51" name="Google Shape;51;p5"/>
            <p:cNvCxnSpPr/>
            <p:nvPr/>
          </p:nvCxnSpPr>
          <p:spPr>
            <a:xfrm rot="10800000">
              <a:off x="5728789" y="-329612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5"/>
            <p:cNvCxnSpPr/>
            <p:nvPr/>
          </p:nvCxnSpPr>
          <p:spPr>
            <a:xfrm rot="10800000">
              <a:off x="5728789" y="104911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53;p5"/>
            <p:cNvCxnSpPr/>
            <p:nvPr/>
          </p:nvCxnSpPr>
          <p:spPr>
            <a:xfrm rot="10800000">
              <a:off x="5728789" y="539434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" name="Google Shape;54;p5"/>
            <p:cNvCxnSpPr/>
            <p:nvPr/>
          </p:nvCxnSpPr>
          <p:spPr>
            <a:xfrm>
              <a:off x="8715000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" name="Google Shape;55;p5"/>
            <p:cNvCxnSpPr/>
            <p:nvPr/>
          </p:nvCxnSpPr>
          <p:spPr>
            <a:xfrm>
              <a:off x="8286003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5"/>
            <p:cNvCxnSpPr/>
            <p:nvPr/>
          </p:nvCxnSpPr>
          <p:spPr>
            <a:xfrm>
              <a:off x="7862574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5"/>
            <p:cNvCxnSpPr/>
            <p:nvPr/>
          </p:nvCxnSpPr>
          <p:spPr>
            <a:xfrm>
              <a:off x="7433577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5"/>
            <p:cNvCxnSpPr/>
            <p:nvPr/>
          </p:nvCxnSpPr>
          <p:spPr>
            <a:xfrm>
              <a:off x="7010148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5"/>
            <p:cNvCxnSpPr/>
            <p:nvPr/>
          </p:nvCxnSpPr>
          <p:spPr>
            <a:xfrm>
              <a:off x="6581151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5"/>
            <p:cNvCxnSpPr/>
            <p:nvPr/>
          </p:nvCxnSpPr>
          <p:spPr>
            <a:xfrm>
              <a:off x="6157722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" name="Google Shape;61;p5"/>
            <p:cNvCxnSpPr/>
            <p:nvPr/>
          </p:nvCxnSpPr>
          <p:spPr>
            <a:xfrm>
              <a:off x="5728725" y="-769700"/>
              <a:ext cx="0" cy="1309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2" name="Google Shape;62;p5"/>
          <p:cNvSpPr/>
          <p:nvPr/>
        </p:nvSpPr>
        <p:spPr>
          <a:xfrm rot="5400000">
            <a:off x="8454700" y="1548278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5"/>
          <p:cNvCxnSpPr/>
          <p:nvPr/>
        </p:nvCxnSpPr>
        <p:spPr>
          <a:xfrm>
            <a:off x="73162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64;p5"/>
          <p:cNvSpPr/>
          <p:nvPr/>
        </p:nvSpPr>
        <p:spPr>
          <a:xfrm flipH="1">
            <a:off x="8421575" y="37418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5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66" name="Google Shape;66;p5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0" name="Google Shape;70;p6"/>
          <p:cNvGrpSpPr/>
          <p:nvPr/>
        </p:nvGrpSpPr>
        <p:grpSpPr>
          <a:xfrm>
            <a:off x="5728725" y="-324220"/>
            <a:ext cx="3415264" cy="863726"/>
            <a:chOff x="5728725" y="-324220"/>
            <a:chExt cx="3415264" cy="863726"/>
          </a:xfrm>
        </p:grpSpPr>
        <p:cxnSp>
          <p:nvCxnSpPr>
            <p:cNvPr id="71" name="Google Shape;71;p6"/>
            <p:cNvCxnSpPr/>
            <p:nvPr/>
          </p:nvCxnSpPr>
          <p:spPr>
            <a:xfrm rot="10800000">
              <a:off x="5728789" y="-324216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6"/>
            <p:cNvCxnSpPr/>
            <p:nvPr/>
          </p:nvCxnSpPr>
          <p:spPr>
            <a:xfrm>
              <a:off x="8715000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6"/>
            <p:cNvCxnSpPr/>
            <p:nvPr/>
          </p:nvCxnSpPr>
          <p:spPr>
            <a:xfrm>
              <a:off x="8286003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6"/>
            <p:cNvCxnSpPr/>
            <p:nvPr/>
          </p:nvCxnSpPr>
          <p:spPr>
            <a:xfrm>
              <a:off x="7862574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75;p6"/>
            <p:cNvCxnSpPr/>
            <p:nvPr/>
          </p:nvCxnSpPr>
          <p:spPr>
            <a:xfrm>
              <a:off x="7433577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6"/>
            <p:cNvCxnSpPr/>
            <p:nvPr/>
          </p:nvCxnSpPr>
          <p:spPr>
            <a:xfrm>
              <a:off x="7010148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" name="Google Shape;77;p6"/>
            <p:cNvCxnSpPr/>
            <p:nvPr/>
          </p:nvCxnSpPr>
          <p:spPr>
            <a:xfrm>
              <a:off x="6581151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" name="Google Shape;78;p6"/>
            <p:cNvCxnSpPr/>
            <p:nvPr/>
          </p:nvCxnSpPr>
          <p:spPr>
            <a:xfrm>
              <a:off x="6157722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" name="Google Shape;79;p6"/>
            <p:cNvCxnSpPr/>
            <p:nvPr/>
          </p:nvCxnSpPr>
          <p:spPr>
            <a:xfrm>
              <a:off x="5728725" y="-324220"/>
              <a:ext cx="0" cy="863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" name="Google Shape;80;p6"/>
            <p:cNvCxnSpPr/>
            <p:nvPr/>
          </p:nvCxnSpPr>
          <p:spPr>
            <a:xfrm rot="10800000">
              <a:off x="5728789" y="104983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6"/>
            <p:cNvCxnSpPr/>
            <p:nvPr/>
          </p:nvCxnSpPr>
          <p:spPr>
            <a:xfrm rot="10800000">
              <a:off x="5728789" y="539506"/>
              <a:ext cx="341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2" name="Google Shape;82;p6"/>
          <p:cNvSpPr/>
          <p:nvPr/>
        </p:nvSpPr>
        <p:spPr>
          <a:xfrm rot="-5400000">
            <a:off x="-704000" y="2159453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6"/>
          <p:cNvGrpSpPr/>
          <p:nvPr/>
        </p:nvGrpSpPr>
        <p:grpSpPr>
          <a:xfrm>
            <a:off x="722375" y="4604000"/>
            <a:ext cx="2278800" cy="330600"/>
            <a:chOff x="722375" y="4604000"/>
            <a:chExt cx="2278800" cy="330600"/>
          </a:xfrm>
        </p:grpSpPr>
        <p:sp>
          <p:nvSpPr>
            <p:cNvPr id="84" name="Google Shape;84;p6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6"/>
          <p:cNvGrpSpPr/>
          <p:nvPr/>
        </p:nvGrpSpPr>
        <p:grpSpPr>
          <a:xfrm flipH="1">
            <a:off x="-126025" y="74000"/>
            <a:ext cx="813900" cy="818100"/>
            <a:chOff x="8014675" y="343325"/>
            <a:chExt cx="813900" cy="818100"/>
          </a:xfrm>
        </p:grpSpPr>
        <p:sp>
          <p:nvSpPr>
            <p:cNvPr id="87" name="Google Shape;87;p6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9" name="Google Shape;89;p6"/>
          <p:cNvCxnSpPr/>
          <p:nvPr/>
        </p:nvCxnSpPr>
        <p:spPr>
          <a:xfrm>
            <a:off x="731625" y="4604000"/>
            <a:ext cx="84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body" idx="1"/>
          </p:nvPr>
        </p:nvSpPr>
        <p:spPr>
          <a:xfrm>
            <a:off x="2627225" y="1944150"/>
            <a:ext cx="3889500" cy="18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93" name="Google Shape;93;p7"/>
          <p:cNvGrpSpPr/>
          <p:nvPr/>
        </p:nvGrpSpPr>
        <p:grpSpPr>
          <a:xfrm rot="5400000">
            <a:off x="7447475" y="1513600"/>
            <a:ext cx="2278800" cy="330600"/>
            <a:chOff x="722375" y="4604000"/>
            <a:chExt cx="2278800" cy="330600"/>
          </a:xfrm>
        </p:grpSpPr>
        <p:sp>
          <p:nvSpPr>
            <p:cNvPr id="94" name="Google Shape;94;p7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7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7"/>
          <p:cNvSpPr/>
          <p:nvPr/>
        </p:nvSpPr>
        <p:spPr>
          <a:xfrm>
            <a:off x="284100" y="-588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" name="Google Shape;97;p7"/>
          <p:cNvCxnSpPr/>
          <p:nvPr/>
        </p:nvCxnSpPr>
        <p:spPr>
          <a:xfrm rot="10800000">
            <a:off x="8421625" y="542200"/>
            <a:ext cx="0" cy="469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"/>
          <p:cNvSpPr txBox="1">
            <a:spLocks noGrp="1"/>
          </p:cNvSpPr>
          <p:nvPr>
            <p:ph type="title"/>
          </p:nvPr>
        </p:nvSpPr>
        <p:spPr>
          <a:xfrm>
            <a:off x="2348700" y="1398325"/>
            <a:ext cx="4446600" cy="2346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00" name="Google Shape;100;p8"/>
          <p:cNvGrpSpPr/>
          <p:nvPr/>
        </p:nvGrpSpPr>
        <p:grpSpPr>
          <a:xfrm>
            <a:off x="6142825" y="4604000"/>
            <a:ext cx="2278800" cy="330600"/>
            <a:chOff x="722375" y="4604000"/>
            <a:chExt cx="2278800" cy="330600"/>
          </a:xfrm>
        </p:grpSpPr>
        <p:sp>
          <p:nvSpPr>
            <p:cNvPr id="101" name="Google Shape;101;p8"/>
            <p:cNvSpPr/>
            <p:nvPr/>
          </p:nvSpPr>
          <p:spPr>
            <a:xfrm flipH="1">
              <a:off x="722375" y="4604000"/>
              <a:ext cx="2278800" cy="330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 flipH="1">
              <a:off x="774833" y="4665588"/>
              <a:ext cx="470100" cy="20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3" name="Google Shape;103;p8"/>
          <p:cNvCxnSpPr/>
          <p:nvPr/>
        </p:nvCxnSpPr>
        <p:spPr>
          <a:xfrm>
            <a:off x="6142825" y="4604025"/>
            <a:ext cx="309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Google Shape;104;p8"/>
          <p:cNvSpPr/>
          <p:nvPr/>
        </p:nvSpPr>
        <p:spPr>
          <a:xfrm flipH="1">
            <a:off x="8421625" y="5395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"/>
          <p:cNvSpPr txBox="1">
            <a:spLocks noGrp="1"/>
          </p:cNvSpPr>
          <p:nvPr>
            <p:ph type="title"/>
          </p:nvPr>
        </p:nvSpPr>
        <p:spPr>
          <a:xfrm>
            <a:off x="2285950" y="1697075"/>
            <a:ext cx="4572000" cy="757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subTitle" idx="1"/>
          </p:nvPr>
        </p:nvSpPr>
        <p:spPr>
          <a:xfrm>
            <a:off x="2285950" y="2335020"/>
            <a:ext cx="4572000" cy="1026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8" name="Google Shape;108;p9"/>
          <p:cNvSpPr/>
          <p:nvPr/>
        </p:nvSpPr>
        <p:spPr>
          <a:xfrm rot="5400000" flipH="1">
            <a:off x="981875" y="-63200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" name="Google Shape;109;p9"/>
          <p:cNvCxnSpPr/>
          <p:nvPr/>
        </p:nvCxnSpPr>
        <p:spPr>
          <a:xfrm rot="10800000">
            <a:off x="722375" y="-20500"/>
            <a:ext cx="0" cy="4624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0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4184400" cy="1004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osefin Sans"/>
              <a:buNone/>
              <a:defRPr sz="2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Google Shape;456;p35"/>
          <p:cNvGrpSpPr/>
          <p:nvPr/>
        </p:nvGrpSpPr>
        <p:grpSpPr>
          <a:xfrm>
            <a:off x="0" y="0"/>
            <a:ext cx="3415264" cy="2172858"/>
            <a:chOff x="0" y="3"/>
            <a:chExt cx="4201850" cy="2673300"/>
          </a:xfrm>
        </p:grpSpPr>
        <p:cxnSp>
          <p:nvCxnSpPr>
            <p:cNvPr id="457" name="Google Shape;457;p35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8" name="Google Shape;458;p35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9" name="Google Shape;459;p35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35"/>
            <p:cNvCxnSpPr/>
            <p:nvPr/>
          </p:nvCxnSpPr>
          <p:spPr>
            <a:xfrm>
              <a:off x="5278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" name="Google Shape;461;p35"/>
            <p:cNvCxnSpPr/>
            <p:nvPr/>
          </p:nvCxnSpPr>
          <p:spPr>
            <a:xfrm>
              <a:off x="10556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" name="Google Shape;462;p35"/>
            <p:cNvCxnSpPr/>
            <p:nvPr/>
          </p:nvCxnSpPr>
          <p:spPr>
            <a:xfrm>
              <a:off x="15765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" name="Google Shape;463;p35"/>
            <p:cNvCxnSpPr/>
            <p:nvPr/>
          </p:nvCxnSpPr>
          <p:spPr>
            <a:xfrm>
              <a:off x="21043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4" name="Google Shape;464;p35"/>
            <p:cNvCxnSpPr/>
            <p:nvPr/>
          </p:nvCxnSpPr>
          <p:spPr>
            <a:xfrm>
              <a:off x="26253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5" name="Google Shape;465;p35"/>
            <p:cNvCxnSpPr/>
            <p:nvPr/>
          </p:nvCxnSpPr>
          <p:spPr>
            <a:xfrm>
              <a:off x="315310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6" name="Google Shape;466;p35"/>
            <p:cNvCxnSpPr/>
            <p:nvPr/>
          </p:nvCxnSpPr>
          <p:spPr>
            <a:xfrm>
              <a:off x="36740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7" name="Google Shape;467;p35"/>
            <p:cNvCxnSpPr/>
            <p:nvPr/>
          </p:nvCxnSpPr>
          <p:spPr>
            <a:xfrm>
              <a:off x="4201850" y="3"/>
              <a:ext cx="0" cy="2673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35"/>
            <p:cNvCxnSpPr/>
            <p:nvPr/>
          </p:nvCxnSpPr>
          <p:spPr>
            <a:xfrm>
              <a:off x="0" y="21387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9" name="Google Shape;469;p35"/>
            <p:cNvCxnSpPr/>
            <p:nvPr/>
          </p:nvCxnSpPr>
          <p:spPr>
            <a:xfrm>
              <a:off x="0" y="267330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0" name="Google Shape;470;p35"/>
          <p:cNvSpPr txBox="1">
            <a:spLocks noGrp="1"/>
          </p:cNvSpPr>
          <p:nvPr>
            <p:ph type="ctrTitle"/>
          </p:nvPr>
        </p:nvSpPr>
        <p:spPr>
          <a:xfrm>
            <a:off x="2471100" y="1190700"/>
            <a:ext cx="4635600" cy="13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OPTIMAL </a:t>
            </a:r>
            <a:r>
              <a:rPr lang="en" sz="3600" b="0"/>
              <a:t>Marketing Portfolio</a:t>
            </a:r>
            <a:r>
              <a:rPr lang="en" sz="3600"/>
              <a:t> </a:t>
            </a:r>
            <a:r>
              <a:rPr lang="en" sz="3600" b="0"/>
              <a:t>Strategy</a:t>
            </a:r>
            <a:endParaRPr sz="3600" b="0"/>
          </a:p>
        </p:txBody>
      </p:sp>
      <p:sp>
        <p:nvSpPr>
          <p:cNvPr id="471" name="Google Shape;471;p35"/>
          <p:cNvSpPr txBox="1">
            <a:spLocks noGrp="1"/>
          </p:cNvSpPr>
          <p:nvPr>
            <p:ph type="subTitle" idx="1"/>
          </p:nvPr>
        </p:nvSpPr>
        <p:spPr>
          <a:xfrm>
            <a:off x="2471100" y="2990750"/>
            <a:ext cx="4635600" cy="4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351C75"/>
                </a:solidFill>
                <a:latin typeface="Proxima Nova"/>
                <a:ea typeface="Proxima Nova"/>
                <a:cs typeface="Proxima Nova"/>
                <a:sym typeface="Proxima Nova"/>
              </a:rPr>
              <a:t>15.093 </a:t>
            </a:r>
            <a:r>
              <a:rPr lang="en" sz="1700"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r>
              <a:rPr lang="en" sz="1700" b="1">
                <a:solidFill>
                  <a:srgbClr val="351C75"/>
                </a:solidFill>
                <a:latin typeface="Proxima Nova"/>
                <a:ea typeface="Proxima Nova"/>
                <a:cs typeface="Proxima Nova"/>
                <a:sym typeface="Proxima Nova"/>
              </a:rPr>
              <a:t>Julia Schwartz</a:t>
            </a:r>
            <a:r>
              <a:rPr lang="en" sz="1700">
                <a:solidFill>
                  <a:srgbClr val="351C75"/>
                </a:solidFill>
                <a:latin typeface="Proxima Nova"/>
                <a:ea typeface="Proxima Nova"/>
                <a:cs typeface="Proxima Nova"/>
                <a:sym typeface="Proxima Nova"/>
              </a:rPr>
              <a:t> and</a:t>
            </a:r>
            <a:r>
              <a:rPr lang="en" sz="17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700" b="1">
                <a:solidFill>
                  <a:srgbClr val="351C75"/>
                </a:solidFill>
                <a:latin typeface="Proxima Nova"/>
                <a:ea typeface="Proxima Nova"/>
                <a:cs typeface="Proxima Nova"/>
                <a:sym typeface="Proxima Nova"/>
              </a:rPr>
              <a:t>Sanya Chauhan</a:t>
            </a:r>
            <a:endParaRPr sz="1700" b="1">
              <a:solidFill>
                <a:srgbClr val="351C7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2" name="Google Shape;472;p35"/>
          <p:cNvSpPr/>
          <p:nvPr/>
        </p:nvSpPr>
        <p:spPr>
          <a:xfrm flipH="1">
            <a:off x="8250000" y="3741925"/>
            <a:ext cx="343200" cy="86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35"/>
          <p:cNvSpPr/>
          <p:nvPr/>
        </p:nvSpPr>
        <p:spPr>
          <a:xfrm>
            <a:off x="420950" y="3248100"/>
            <a:ext cx="602815" cy="601482"/>
          </a:xfrm>
          <a:custGeom>
            <a:avLst/>
            <a:gdLst/>
            <a:ahLst/>
            <a:cxnLst/>
            <a:rect l="l" t="t" r="r" b="b"/>
            <a:pathLst>
              <a:path w="32392" h="32316" extrusionOk="0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5"/>
          <p:cNvSpPr/>
          <p:nvPr/>
        </p:nvSpPr>
        <p:spPr>
          <a:xfrm>
            <a:off x="5494025" y="-419872"/>
            <a:ext cx="1389342" cy="1077745"/>
          </a:xfrm>
          <a:custGeom>
            <a:avLst/>
            <a:gdLst/>
            <a:ahLst/>
            <a:cxnLst/>
            <a:rect l="l" t="t" r="r" b="b"/>
            <a:pathLst>
              <a:path w="77293" h="59958" extrusionOk="0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5" name="Google Shape;475;p35"/>
          <p:cNvGrpSpPr/>
          <p:nvPr/>
        </p:nvGrpSpPr>
        <p:grpSpPr>
          <a:xfrm>
            <a:off x="8012575" y="345425"/>
            <a:ext cx="818100" cy="813900"/>
            <a:chOff x="8012575" y="345425"/>
            <a:chExt cx="818100" cy="813900"/>
          </a:xfrm>
        </p:grpSpPr>
        <p:sp>
          <p:nvSpPr>
            <p:cNvPr id="476" name="Google Shape;476;p35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5"/>
            <p:cNvSpPr/>
            <p:nvPr/>
          </p:nvSpPr>
          <p:spPr>
            <a:xfrm>
              <a:off x="8012575" y="345425"/>
              <a:ext cx="818100" cy="813900"/>
            </a:xfrm>
            <a:prstGeom prst="pie">
              <a:avLst>
                <a:gd name="adj1" fmla="val 16037467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2023-12-06 at 12.08.38 PM.mov">
            <a:hlinkClick r:id="" action="ppaction://media"/>
            <a:extLst>
              <a:ext uri="{FF2B5EF4-FFF2-40B4-BE49-F238E27FC236}">
                <a16:creationId xmlns:a16="http://schemas.microsoft.com/office/drawing/2014/main" id="{97F820FF-B7F1-6B96-514D-24B6697D67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4380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42"/>
          <p:cNvSpPr/>
          <p:nvPr/>
        </p:nvSpPr>
        <p:spPr>
          <a:xfrm>
            <a:off x="3172671" y="1251600"/>
            <a:ext cx="2798700" cy="2640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42"/>
          <p:cNvGrpSpPr/>
          <p:nvPr/>
        </p:nvGrpSpPr>
        <p:grpSpPr>
          <a:xfrm>
            <a:off x="1001763" y="1256888"/>
            <a:ext cx="2160900" cy="665850"/>
            <a:chOff x="892088" y="1262950"/>
            <a:chExt cx="2160900" cy="665850"/>
          </a:xfrm>
        </p:grpSpPr>
        <p:sp>
          <p:nvSpPr>
            <p:cNvPr id="572" name="Google Shape;572;p42"/>
            <p:cNvSpPr txBox="1"/>
            <p:nvPr/>
          </p:nvSpPr>
          <p:spPr>
            <a:xfrm>
              <a:off x="892088" y="1457800"/>
              <a:ext cx="2160900" cy="47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User can choose preferred objective</a:t>
              </a:r>
              <a:endParaRPr sz="12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73" name="Google Shape;573;p42"/>
            <p:cNvSpPr txBox="1"/>
            <p:nvPr/>
          </p:nvSpPr>
          <p:spPr>
            <a:xfrm>
              <a:off x="892088" y="1262950"/>
              <a:ext cx="21609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Customizable</a:t>
              </a:r>
              <a:endPara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574" name="Google Shape;574;p42"/>
          <p:cNvSpPr txBox="1"/>
          <p:nvPr/>
        </p:nvSpPr>
        <p:spPr>
          <a:xfrm>
            <a:off x="1001763" y="3522413"/>
            <a:ext cx="21609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Can be extended for any marketing strategies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75" name="Google Shape;575;p42"/>
          <p:cNvSpPr txBox="1"/>
          <p:nvPr/>
        </p:nvSpPr>
        <p:spPr>
          <a:xfrm>
            <a:off x="1001788" y="3010241"/>
            <a:ext cx="21609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Adaptable &amp; Scalable</a:t>
            </a:r>
            <a:endParaRPr sz="18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576" name="Google Shape;576;p42"/>
          <p:cNvGrpSpPr/>
          <p:nvPr/>
        </p:nvGrpSpPr>
        <p:grpSpPr>
          <a:xfrm>
            <a:off x="5981375" y="1330175"/>
            <a:ext cx="2160925" cy="1086187"/>
            <a:chOff x="5981350" y="1138400"/>
            <a:chExt cx="2160925" cy="1086187"/>
          </a:xfrm>
        </p:grpSpPr>
        <p:sp>
          <p:nvSpPr>
            <p:cNvPr id="577" name="Google Shape;577;p42"/>
            <p:cNvSpPr txBox="1"/>
            <p:nvPr/>
          </p:nvSpPr>
          <p:spPr>
            <a:xfrm>
              <a:off x="5981375" y="1532787"/>
              <a:ext cx="21609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Enhances decision precision, hence, better reach and sales</a:t>
              </a:r>
              <a:endParaRPr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78" name="Google Shape;578;p42"/>
            <p:cNvSpPr txBox="1"/>
            <p:nvPr/>
          </p:nvSpPr>
          <p:spPr>
            <a:xfrm>
              <a:off x="5981350" y="1138400"/>
              <a:ext cx="21609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Data-Driven Decision Making</a:t>
              </a:r>
              <a:endPara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579" name="Google Shape;579;p42"/>
          <p:cNvSpPr txBox="1"/>
          <p:nvPr/>
        </p:nvSpPr>
        <p:spPr>
          <a:xfrm>
            <a:off x="6004949" y="3624915"/>
            <a:ext cx="21609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Essential especially for SMEs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80" name="Google Shape;580;p42"/>
          <p:cNvSpPr txBox="1"/>
          <p:nvPr/>
        </p:nvSpPr>
        <p:spPr>
          <a:xfrm>
            <a:off x="6004949" y="3137092"/>
            <a:ext cx="21609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Efficient Resource Allocation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581" name="Google Shape;581;p42"/>
          <p:cNvGrpSpPr/>
          <p:nvPr/>
        </p:nvGrpSpPr>
        <p:grpSpPr>
          <a:xfrm>
            <a:off x="5317675" y="3238188"/>
            <a:ext cx="653707" cy="653707"/>
            <a:chOff x="5207325" y="3138172"/>
            <a:chExt cx="507300" cy="507300"/>
          </a:xfrm>
        </p:grpSpPr>
        <p:sp>
          <p:nvSpPr>
            <p:cNvPr id="582" name="Google Shape;582;p42"/>
            <p:cNvSpPr/>
            <p:nvPr/>
          </p:nvSpPr>
          <p:spPr>
            <a:xfrm>
              <a:off x="5207325" y="3138172"/>
              <a:ext cx="507300" cy="507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3" name="Google Shape;583;p42"/>
            <p:cNvGrpSpPr/>
            <p:nvPr/>
          </p:nvGrpSpPr>
          <p:grpSpPr>
            <a:xfrm>
              <a:off x="5318481" y="3251597"/>
              <a:ext cx="350576" cy="280454"/>
              <a:chOff x="7500054" y="2934735"/>
              <a:chExt cx="350576" cy="280454"/>
            </a:xfrm>
          </p:grpSpPr>
          <p:sp>
            <p:nvSpPr>
              <p:cNvPr id="584" name="Google Shape;584;p42"/>
              <p:cNvSpPr/>
              <p:nvPr/>
            </p:nvSpPr>
            <p:spPr>
              <a:xfrm>
                <a:off x="7571671" y="2959371"/>
                <a:ext cx="191426" cy="10249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322" extrusionOk="0">
                    <a:moveTo>
                      <a:pt x="156" y="0"/>
                    </a:moveTo>
                    <a:cubicBezTo>
                      <a:pt x="72" y="0"/>
                      <a:pt x="1" y="71"/>
                      <a:pt x="1" y="167"/>
                    </a:cubicBezTo>
                    <a:cubicBezTo>
                      <a:pt x="1" y="250"/>
                      <a:pt x="72" y="322"/>
                      <a:pt x="156" y="322"/>
                    </a:cubicBezTo>
                    <a:lnTo>
                      <a:pt x="5847" y="322"/>
                    </a:lnTo>
                    <a:cubicBezTo>
                      <a:pt x="5930" y="322"/>
                      <a:pt x="6014" y="250"/>
                      <a:pt x="6014" y="167"/>
                    </a:cubicBezTo>
                    <a:cubicBezTo>
                      <a:pt x="6014" y="71"/>
                      <a:pt x="5930" y="0"/>
                      <a:pt x="58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42"/>
              <p:cNvSpPr/>
              <p:nvPr/>
            </p:nvSpPr>
            <p:spPr>
              <a:xfrm>
                <a:off x="7500054" y="2934735"/>
                <a:ext cx="350576" cy="280454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8811" extrusionOk="0">
                    <a:moveTo>
                      <a:pt x="1501" y="310"/>
                    </a:moveTo>
                    <a:lnTo>
                      <a:pt x="1501" y="1560"/>
                    </a:lnTo>
                    <a:lnTo>
                      <a:pt x="310" y="1560"/>
                    </a:lnTo>
                    <a:lnTo>
                      <a:pt x="310" y="417"/>
                    </a:lnTo>
                    <a:cubicBezTo>
                      <a:pt x="310" y="357"/>
                      <a:pt x="358" y="310"/>
                      <a:pt x="417" y="310"/>
                    </a:cubicBezTo>
                    <a:close/>
                    <a:moveTo>
                      <a:pt x="8990" y="310"/>
                    </a:moveTo>
                    <a:cubicBezTo>
                      <a:pt x="9049" y="310"/>
                      <a:pt x="9097" y="357"/>
                      <a:pt x="9097" y="417"/>
                    </a:cubicBezTo>
                    <a:lnTo>
                      <a:pt x="9097" y="1560"/>
                    </a:lnTo>
                    <a:lnTo>
                      <a:pt x="1834" y="1560"/>
                    </a:lnTo>
                    <a:lnTo>
                      <a:pt x="1834" y="310"/>
                    </a:lnTo>
                    <a:close/>
                    <a:moveTo>
                      <a:pt x="10419" y="3453"/>
                    </a:moveTo>
                    <a:cubicBezTo>
                      <a:pt x="10561" y="3453"/>
                      <a:pt x="10704" y="3572"/>
                      <a:pt x="10704" y="3739"/>
                    </a:cubicBezTo>
                    <a:cubicBezTo>
                      <a:pt x="10704" y="3893"/>
                      <a:pt x="10561" y="4013"/>
                      <a:pt x="10419" y="4013"/>
                    </a:cubicBezTo>
                    <a:cubicBezTo>
                      <a:pt x="10264" y="4013"/>
                      <a:pt x="10133" y="3893"/>
                      <a:pt x="10133" y="3739"/>
                    </a:cubicBezTo>
                    <a:cubicBezTo>
                      <a:pt x="10133" y="3572"/>
                      <a:pt x="10252" y="3453"/>
                      <a:pt x="10419" y="3453"/>
                    </a:cubicBezTo>
                    <a:close/>
                    <a:moveTo>
                      <a:pt x="6537" y="4786"/>
                    </a:moveTo>
                    <a:cubicBezTo>
                      <a:pt x="6680" y="4786"/>
                      <a:pt x="6811" y="4906"/>
                      <a:pt x="6811" y="5072"/>
                    </a:cubicBezTo>
                    <a:cubicBezTo>
                      <a:pt x="6811" y="5239"/>
                      <a:pt x="6680" y="5358"/>
                      <a:pt x="6537" y="5358"/>
                    </a:cubicBezTo>
                    <a:cubicBezTo>
                      <a:pt x="6382" y="5358"/>
                      <a:pt x="6251" y="5239"/>
                      <a:pt x="6251" y="5072"/>
                    </a:cubicBezTo>
                    <a:cubicBezTo>
                      <a:pt x="6251" y="4906"/>
                      <a:pt x="6370" y="4786"/>
                      <a:pt x="6537" y="4786"/>
                    </a:cubicBezTo>
                    <a:close/>
                    <a:moveTo>
                      <a:pt x="8240" y="6156"/>
                    </a:moveTo>
                    <a:cubicBezTo>
                      <a:pt x="8394" y="6156"/>
                      <a:pt x="8525" y="6275"/>
                      <a:pt x="8525" y="6441"/>
                    </a:cubicBezTo>
                    <a:cubicBezTo>
                      <a:pt x="8525" y="6608"/>
                      <a:pt x="8394" y="6727"/>
                      <a:pt x="8240" y="6727"/>
                    </a:cubicBezTo>
                    <a:cubicBezTo>
                      <a:pt x="8097" y="6727"/>
                      <a:pt x="7966" y="6608"/>
                      <a:pt x="7966" y="6441"/>
                    </a:cubicBezTo>
                    <a:cubicBezTo>
                      <a:pt x="7966" y="6299"/>
                      <a:pt x="8073" y="6156"/>
                      <a:pt x="8240" y="6156"/>
                    </a:cubicBezTo>
                    <a:close/>
                    <a:moveTo>
                      <a:pt x="4811" y="6382"/>
                    </a:moveTo>
                    <a:cubicBezTo>
                      <a:pt x="4954" y="6382"/>
                      <a:pt x="5085" y="6501"/>
                      <a:pt x="5085" y="6668"/>
                    </a:cubicBezTo>
                    <a:cubicBezTo>
                      <a:pt x="5085" y="6834"/>
                      <a:pt x="4954" y="6953"/>
                      <a:pt x="4811" y="6953"/>
                    </a:cubicBezTo>
                    <a:cubicBezTo>
                      <a:pt x="4656" y="6953"/>
                      <a:pt x="4525" y="6834"/>
                      <a:pt x="4525" y="6668"/>
                    </a:cubicBezTo>
                    <a:cubicBezTo>
                      <a:pt x="4525" y="6501"/>
                      <a:pt x="4644" y="6382"/>
                      <a:pt x="4811" y="6382"/>
                    </a:cubicBezTo>
                    <a:close/>
                    <a:moveTo>
                      <a:pt x="417" y="0"/>
                    </a:moveTo>
                    <a:cubicBezTo>
                      <a:pt x="179" y="0"/>
                      <a:pt x="1" y="143"/>
                      <a:pt x="1" y="417"/>
                    </a:cubicBezTo>
                    <a:lnTo>
                      <a:pt x="1" y="8382"/>
                    </a:lnTo>
                    <a:cubicBezTo>
                      <a:pt x="1" y="8620"/>
                      <a:pt x="191" y="8787"/>
                      <a:pt x="417" y="8787"/>
                    </a:cubicBezTo>
                    <a:lnTo>
                      <a:pt x="4513" y="8787"/>
                    </a:lnTo>
                    <a:cubicBezTo>
                      <a:pt x="4596" y="8787"/>
                      <a:pt x="4668" y="8715"/>
                      <a:pt x="4668" y="8632"/>
                    </a:cubicBezTo>
                    <a:cubicBezTo>
                      <a:pt x="4668" y="8537"/>
                      <a:pt x="4596" y="8465"/>
                      <a:pt x="4513" y="8465"/>
                    </a:cubicBezTo>
                    <a:lnTo>
                      <a:pt x="417" y="8465"/>
                    </a:lnTo>
                    <a:cubicBezTo>
                      <a:pt x="358" y="8465"/>
                      <a:pt x="310" y="8418"/>
                      <a:pt x="310" y="8358"/>
                    </a:cubicBezTo>
                    <a:lnTo>
                      <a:pt x="310" y="1869"/>
                    </a:lnTo>
                    <a:lnTo>
                      <a:pt x="9073" y="1869"/>
                    </a:lnTo>
                    <a:lnTo>
                      <a:pt x="9073" y="5144"/>
                    </a:lnTo>
                    <a:lnTo>
                      <a:pt x="8502" y="5894"/>
                    </a:lnTo>
                    <a:cubicBezTo>
                      <a:pt x="8418" y="5846"/>
                      <a:pt x="8335" y="5834"/>
                      <a:pt x="8240" y="5834"/>
                    </a:cubicBezTo>
                    <a:cubicBezTo>
                      <a:pt x="8109" y="5834"/>
                      <a:pt x="7978" y="5870"/>
                      <a:pt x="7871" y="5965"/>
                    </a:cubicBezTo>
                    <a:lnTo>
                      <a:pt x="7073" y="5322"/>
                    </a:lnTo>
                    <a:cubicBezTo>
                      <a:pt x="7109" y="5251"/>
                      <a:pt x="7132" y="5156"/>
                      <a:pt x="7132" y="5060"/>
                    </a:cubicBezTo>
                    <a:cubicBezTo>
                      <a:pt x="7132" y="4727"/>
                      <a:pt x="6859" y="4441"/>
                      <a:pt x="6513" y="4441"/>
                    </a:cubicBezTo>
                    <a:cubicBezTo>
                      <a:pt x="6192" y="4441"/>
                      <a:pt x="5906" y="4715"/>
                      <a:pt x="5906" y="5060"/>
                    </a:cubicBezTo>
                    <a:cubicBezTo>
                      <a:pt x="5906" y="5167"/>
                      <a:pt x="5942" y="5263"/>
                      <a:pt x="5978" y="5358"/>
                    </a:cubicBezTo>
                    <a:lnTo>
                      <a:pt x="5108" y="6144"/>
                    </a:lnTo>
                    <a:cubicBezTo>
                      <a:pt x="5013" y="6084"/>
                      <a:pt x="4906" y="6049"/>
                      <a:pt x="4787" y="6049"/>
                    </a:cubicBezTo>
                    <a:cubicBezTo>
                      <a:pt x="4465" y="6049"/>
                      <a:pt x="4180" y="6322"/>
                      <a:pt x="4180" y="6668"/>
                    </a:cubicBezTo>
                    <a:cubicBezTo>
                      <a:pt x="4180" y="6989"/>
                      <a:pt x="4454" y="7275"/>
                      <a:pt x="4787" y="7275"/>
                    </a:cubicBezTo>
                    <a:cubicBezTo>
                      <a:pt x="5132" y="7275"/>
                      <a:pt x="5406" y="7001"/>
                      <a:pt x="5406" y="6668"/>
                    </a:cubicBezTo>
                    <a:cubicBezTo>
                      <a:pt x="5406" y="6560"/>
                      <a:pt x="5370" y="6465"/>
                      <a:pt x="5323" y="6382"/>
                    </a:cubicBezTo>
                    <a:lnTo>
                      <a:pt x="6204" y="5572"/>
                    </a:lnTo>
                    <a:cubicBezTo>
                      <a:pt x="6299" y="5620"/>
                      <a:pt x="6394" y="5656"/>
                      <a:pt x="6501" y="5656"/>
                    </a:cubicBezTo>
                    <a:cubicBezTo>
                      <a:pt x="6620" y="5656"/>
                      <a:pt x="6740" y="5620"/>
                      <a:pt x="6835" y="5548"/>
                    </a:cubicBezTo>
                    <a:lnTo>
                      <a:pt x="7644" y="6203"/>
                    </a:lnTo>
                    <a:cubicBezTo>
                      <a:pt x="7621" y="6263"/>
                      <a:pt x="7609" y="6334"/>
                      <a:pt x="7609" y="6406"/>
                    </a:cubicBezTo>
                    <a:cubicBezTo>
                      <a:pt x="7609" y="6739"/>
                      <a:pt x="7871" y="7025"/>
                      <a:pt x="8216" y="7025"/>
                    </a:cubicBezTo>
                    <a:cubicBezTo>
                      <a:pt x="8561" y="7025"/>
                      <a:pt x="8823" y="6751"/>
                      <a:pt x="8823" y="6406"/>
                    </a:cubicBezTo>
                    <a:cubicBezTo>
                      <a:pt x="8823" y="6287"/>
                      <a:pt x="8799" y="6168"/>
                      <a:pt x="8716" y="6084"/>
                    </a:cubicBezTo>
                    <a:lnTo>
                      <a:pt x="9061" y="5656"/>
                    </a:lnTo>
                    <a:lnTo>
                      <a:pt x="9061" y="8382"/>
                    </a:lnTo>
                    <a:cubicBezTo>
                      <a:pt x="9061" y="8442"/>
                      <a:pt x="9014" y="8477"/>
                      <a:pt x="8954" y="8477"/>
                    </a:cubicBezTo>
                    <a:lnTo>
                      <a:pt x="5227" y="8477"/>
                    </a:lnTo>
                    <a:cubicBezTo>
                      <a:pt x="5132" y="8477"/>
                      <a:pt x="5061" y="8561"/>
                      <a:pt x="5061" y="8644"/>
                    </a:cubicBezTo>
                    <a:cubicBezTo>
                      <a:pt x="5061" y="8739"/>
                      <a:pt x="5132" y="8811"/>
                      <a:pt x="5227" y="8811"/>
                    </a:cubicBezTo>
                    <a:lnTo>
                      <a:pt x="8954" y="8811"/>
                    </a:lnTo>
                    <a:cubicBezTo>
                      <a:pt x="9192" y="8811"/>
                      <a:pt x="9371" y="8620"/>
                      <a:pt x="9371" y="8394"/>
                    </a:cubicBezTo>
                    <a:lnTo>
                      <a:pt x="9371" y="5287"/>
                    </a:lnTo>
                    <a:lnTo>
                      <a:pt x="10145" y="4298"/>
                    </a:lnTo>
                    <a:cubicBezTo>
                      <a:pt x="10228" y="4334"/>
                      <a:pt x="10299" y="4346"/>
                      <a:pt x="10383" y="4346"/>
                    </a:cubicBezTo>
                    <a:cubicBezTo>
                      <a:pt x="10716" y="4346"/>
                      <a:pt x="10990" y="4072"/>
                      <a:pt x="10990" y="3739"/>
                    </a:cubicBezTo>
                    <a:cubicBezTo>
                      <a:pt x="11014" y="3405"/>
                      <a:pt x="10740" y="3131"/>
                      <a:pt x="10419" y="3131"/>
                    </a:cubicBezTo>
                    <a:cubicBezTo>
                      <a:pt x="10085" y="3131"/>
                      <a:pt x="9811" y="3405"/>
                      <a:pt x="9811" y="3751"/>
                    </a:cubicBezTo>
                    <a:cubicBezTo>
                      <a:pt x="9811" y="3882"/>
                      <a:pt x="9847" y="4001"/>
                      <a:pt x="9930" y="4108"/>
                    </a:cubicBezTo>
                    <a:lnTo>
                      <a:pt x="9407" y="4763"/>
                    </a:lnTo>
                    <a:lnTo>
                      <a:pt x="9407" y="381"/>
                    </a:lnTo>
                    <a:cubicBezTo>
                      <a:pt x="9407" y="191"/>
                      <a:pt x="9276" y="0"/>
                      <a:pt x="8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42"/>
              <p:cNvSpPr/>
              <p:nvPr/>
            </p:nvSpPr>
            <p:spPr>
              <a:xfrm>
                <a:off x="7539459" y="3074564"/>
                <a:ext cx="82663" cy="10249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322" extrusionOk="0">
                    <a:moveTo>
                      <a:pt x="156" y="1"/>
                    </a:moveTo>
                    <a:cubicBezTo>
                      <a:pt x="72" y="1"/>
                      <a:pt x="1" y="72"/>
                      <a:pt x="1" y="155"/>
                    </a:cubicBezTo>
                    <a:cubicBezTo>
                      <a:pt x="1" y="251"/>
                      <a:pt x="72" y="322"/>
                      <a:pt x="156" y="322"/>
                    </a:cubicBezTo>
                    <a:lnTo>
                      <a:pt x="2442" y="322"/>
                    </a:lnTo>
                    <a:cubicBezTo>
                      <a:pt x="2525" y="322"/>
                      <a:pt x="2596" y="251"/>
                      <a:pt x="2596" y="155"/>
                    </a:cubicBezTo>
                    <a:cubicBezTo>
                      <a:pt x="2596" y="72"/>
                      <a:pt x="2525" y="1"/>
                      <a:pt x="2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42"/>
              <p:cNvSpPr/>
              <p:nvPr/>
            </p:nvSpPr>
            <p:spPr>
              <a:xfrm>
                <a:off x="7539459" y="3099582"/>
                <a:ext cx="82663" cy="10249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6" y="322"/>
                    </a:cubicBezTo>
                    <a:lnTo>
                      <a:pt x="2442" y="322"/>
                    </a:lnTo>
                    <a:cubicBezTo>
                      <a:pt x="2525" y="322"/>
                      <a:pt x="2596" y="250"/>
                      <a:pt x="2596" y="167"/>
                    </a:cubicBezTo>
                    <a:cubicBezTo>
                      <a:pt x="2596" y="72"/>
                      <a:pt x="2525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42"/>
              <p:cNvSpPr/>
              <p:nvPr/>
            </p:nvSpPr>
            <p:spPr>
              <a:xfrm>
                <a:off x="7539459" y="3124601"/>
                <a:ext cx="82663" cy="10631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334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34"/>
                      <a:pt x="156" y="334"/>
                    </a:cubicBezTo>
                    <a:lnTo>
                      <a:pt x="2442" y="334"/>
                    </a:lnTo>
                    <a:cubicBezTo>
                      <a:pt x="2525" y="334"/>
                      <a:pt x="2596" y="250"/>
                      <a:pt x="2596" y="167"/>
                    </a:cubicBezTo>
                    <a:cubicBezTo>
                      <a:pt x="2596" y="72"/>
                      <a:pt x="2525" y="0"/>
                      <a:pt x="2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42"/>
              <p:cNvSpPr/>
              <p:nvPr/>
            </p:nvSpPr>
            <p:spPr>
              <a:xfrm>
                <a:off x="7539459" y="3149587"/>
                <a:ext cx="82663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335" extrusionOk="0">
                    <a:moveTo>
                      <a:pt x="156" y="1"/>
                    </a:moveTo>
                    <a:cubicBezTo>
                      <a:pt x="72" y="1"/>
                      <a:pt x="1" y="84"/>
                      <a:pt x="1" y="168"/>
                    </a:cubicBezTo>
                    <a:cubicBezTo>
                      <a:pt x="1" y="263"/>
                      <a:pt x="72" y="334"/>
                      <a:pt x="156" y="334"/>
                    </a:cubicBezTo>
                    <a:lnTo>
                      <a:pt x="2442" y="334"/>
                    </a:lnTo>
                    <a:cubicBezTo>
                      <a:pt x="2525" y="334"/>
                      <a:pt x="2596" y="263"/>
                      <a:pt x="2596" y="168"/>
                    </a:cubicBezTo>
                    <a:cubicBezTo>
                      <a:pt x="2596" y="84"/>
                      <a:pt x="2525" y="1"/>
                      <a:pt x="2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42"/>
              <p:cNvSpPr/>
              <p:nvPr/>
            </p:nvSpPr>
            <p:spPr>
              <a:xfrm>
                <a:off x="7539459" y="3174988"/>
                <a:ext cx="82663" cy="10281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323" extrusionOk="0">
                    <a:moveTo>
                      <a:pt x="156" y="1"/>
                    </a:moveTo>
                    <a:cubicBezTo>
                      <a:pt x="72" y="1"/>
                      <a:pt x="1" y="72"/>
                      <a:pt x="1" y="155"/>
                    </a:cubicBezTo>
                    <a:cubicBezTo>
                      <a:pt x="1" y="251"/>
                      <a:pt x="72" y="322"/>
                      <a:pt x="156" y="322"/>
                    </a:cubicBezTo>
                    <a:lnTo>
                      <a:pt x="2442" y="322"/>
                    </a:lnTo>
                    <a:cubicBezTo>
                      <a:pt x="2525" y="322"/>
                      <a:pt x="2596" y="251"/>
                      <a:pt x="2596" y="155"/>
                    </a:cubicBezTo>
                    <a:cubicBezTo>
                      <a:pt x="2596" y="72"/>
                      <a:pt x="2525" y="1"/>
                      <a:pt x="2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42"/>
              <p:cNvSpPr/>
              <p:nvPr/>
            </p:nvSpPr>
            <p:spPr>
              <a:xfrm>
                <a:off x="7539459" y="3011286"/>
                <a:ext cx="220614" cy="47395"/>
              </a:xfrm>
              <a:custGeom>
                <a:avLst/>
                <a:gdLst/>
                <a:ahLst/>
                <a:cxnLst/>
                <a:rect l="l" t="t" r="r" b="b"/>
                <a:pathLst>
                  <a:path w="6931" h="1489" extrusionOk="0">
                    <a:moveTo>
                      <a:pt x="418" y="0"/>
                    </a:moveTo>
                    <a:cubicBezTo>
                      <a:pt x="179" y="0"/>
                      <a:pt x="1" y="191"/>
                      <a:pt x="1" y="417"/>
                    </a:cubicBezTo>
                    <a:lnTo>
                      <a:pt x="1" y="1072"/>
                    </a:lnTo>
                    <a:cubicBezTo>
                      <a:pt x="1" y="1310"/>
                      <a:pt x="191" y="1488"/>
                      <a:pt x="418" y="1488"/>
                    </a:cubicBezTo>
                    <a:lnTo>
                      <a:pt x="3251" y="1488"/>
                    </a:lnTo>
                    <a:cubicBezTo>
                      <a:pt x="3346" y="1488"/>
                      <a:pt x="3418" y="1417"/>
                      <a:pt x="3418" y="1322"/>
                    </a:cubicBezTo>
                    <a:cubicBezTo>
                      <a:pt x="3418" y="1238"/>
                      <a:pt x="3346" y="1167"/>
                      <a:pt x="3251" y="1167"/>
                    </a:cubicBezTo>
                    <a:lnTo>
                      <a:pt x="418" y="1167"/>
                    </a:lnTo>
                    <a:cubicBezTo>
                      <a:pt x="358" y="1167"/>
                      <a:pt x="310" y="1119"/>
                      <a:pt x="310" y="1060"/>
                    </a:cubicBezTo>
                    <a:lnTo>
                      <a:pt x="310" y="405"/>
                    </a:lnTo>
                    <a:cubicBezTo>
                      <a:pt x="310" y="345"/>
                      <a:pt x="358" y="298"/>
                      <a:pt x="418" y="298"/>
                    </a:cubicBezTo>
                    <a:lnTo>
                      <a:pt x="6502" y="298"/>
                    </a:lnTo>
                    <a:cubicBezTo>
                      <a:pt x="6561" y="298"/>
                      <a:pt x="6609" y="345"/>
                      <a:pt x="6609" y="405"/>
                    </a:cubicBezTo>
                    <a:lnTo>
                      <a:pt x="6609" y="1060"/>
                    </a:lnTo>
                    <a:cubicBezTo>
                      <a:pt x="6609" y="1119"/>
                      <a:pt x="6561" y="1167"/>
                      <a:pt x="6502" y="1167"/>
                    </a:cubicBezTo>
                    <a:lnTo>
                      <a:pt x="4013" y="1167"/>
                    </a:lnTo>
                    <a:cubicBezTo>
                      <a:pt x="3930" y="1167"/>
                      <a:pt x="3847" y="1238"/>
                      <a:pt x="3847" y="1322"/>
                    </a:cubicBezTo>
                    <a:cubicBezTo>
                      <a:pt x="3847" y="1417"/>
                      <a:pt x="3930" y="1488"/>
                      <a:pt x="4013" y="1488"/>
                    </a:cubicBezTo>
                    <a:lnTo>
                      <a:pt x="6502" y="1488"/>
                    </a:lnTo>
                    <a:cubicBezTo>
                      <a:pt x="6740" y="1488"/>
                      <a:pt x="6918" y="1298"/>
                      <a:pt x="6918" y="1072"/>
                    </a:cubicBezTo>
                    <a:lnTo>
                      <a:pt x="6918" y="417"/>
                    </a:lnTo>
                    <a:cubicBezTo>
                      <a:pt x="6930" y="203"/>
                      <a:pt x="6740" y="0"/>
                      <a:pt x="65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2" name="Google Shape;592;p42"/>
          <p:cNvGrpSpPr/>
          <p:nvPr/>
        </p:nvGrpSpPr>
        <p:grpSpPr>
          <a:xfrm>
            <a:off x="3217524" y="1262958"/>
            <a:ext cx="693428" cy="653707"/>
            <a:chOff x="3405275" y="1746847"/>
            <a:chExt cx="507300" cy="507300"/>
          </a:xfrm>
        </p:grpSpPr>
        <p:sp>
          <p:nvSpPr>
            <p:cNvPr id="593" name="Google Shape;593;p42"/>
            <p:cNvSpPr/>
            <p:nvPr/>
          </p:nvSpPr>
          <p:spPr>
            <a:xfrm>
              <a:off x="3405275" y="1746847"/>
              <a:ext cx="507300" cy="507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2"/>
            <p:cNvSpPr/>
            <p:nvPr/>
          </p:nvSpPr>
          <p:spPr>
            <a:xfrm>
              <a:off x="3522624" y="1861803"/>
              <a:ext cx="272603" cy="277421"/>
            </a:xfrm>
            <a:custGeom>
              <a:avLst/>
              <a:gdLst/>
              <a:ahLst/>
              <a:cxnLst/>
              <a:rect l="l" t="t" r="r" b="b"/>
              <a:pathLst>
                <a:path w="11478" h="11413" extrusionOk="0">
                  <a:moveTo>
                    <a:pt x="1401" y="515"/>
                  </a:moveTo>
                  <a:cubicBezTo>
                    <a:pt x="1616" y="515"/>
                    <a:pt x="1834" y="595"/>
                    <a:pt x="2000" y="756"/>
                  </a:cubicBezTo>
                  <a:lnTo>
                    <a:pt x="2548" y="1304"/>
                  </a:lnTo>
                  <a:lnTo>
                    <a:pt x="1358" y="2494"/>
                  </a:lnTo>
                  <a:lnTo>
                    <a:pt x="810" y="1947"/>
                  </a:lnTo>
                  <a:cubicBezTo>
                    <a:pt x="476" y="1625"/>
                    <a:pt x="476" y="1078"/>
                    <a:pt x="810" y="756"/>
                  </a:cubicBezTo>
                  <a:cubicBezTo>
                    <a:pt x="971" y="595"/>
                    <a:pt x="1185" y="515"/>
                    <a:pt x="1401" y="515"/>
                  </a:cubicBezTo>
                  <a:close/>
                  <a:moveTo>
                    <a:pt x="2798" y="1566"/>
                  </a:moveTo>
                  <a:lnTo>
                    <a:pt x="3251" y="2006"/>
                  </a:lnTo>
                  <a:lnTo>
                    <a:pt x="2655" y="2602"/>
                  </a:lnTo>
                  <a:lnTo>
                    <a:pt x="2060" y="3197"/>
                  </a:lnTo>
                  <a:lnTo>
                    <a:pt x="1608" y="2756"/>
                  </a:lnTo>
                  <a:lnTo>
                    <a:pt x="2798" y="1566"/>
                  </a:lnTo>
                  <a:close/>
                  <a:moveTo>
                    <a:pt x="10132" y="9031"/>
                  </a:moveTo>
                  <a:lnTo>
                    <a:pt x="10811" y="10757"/>
                  </a:lnTo>
                  <a:lnTo>
                    <a:pt x="9085" y="10091"/>
                  </a:lnTo>
                  <a:lnTo>
                    <a:pt x="10132" y="9031"/>
                  </a:lnTo>
                  <a:close/>
                  <a:moveTo>
                    <a:pt x="4036" y="5685"/>
                  </a:moveTo>
                  <a:lnTo>
                    <a:pt x="5763" y="7412"/>
                  </a:lnTo>
                  <a:lnTo>
                    <a:pt x="5418" y="7757"/>
                  </a:lnTo>
                  <a:lnTo>
                    <a:pt x="5001" y="7340"/>
                  </a:lnTo>
                  <a:cubicBezTo>
                    <a:pt x="4965" y="7299"/>
                    <a:pt x="4920" y="7278"/>
                    <a:pt x="4876" y="7278"/>
                  </a:cubicBezTo>
                  <a:cubicBezTo>
                    <a:pt x="4831" y="7278"/>
                    <a:pt x="4787" y="7299"/>
                    <a:pt x="4751" y="7340"/>
                  </a:cubicBezTo>
                  <a:cubicBezTo>
                    <a:pt x="4679" y="7412"/>
                    <a:pt x="4679" y="7519"/>
                    <a:pt x="4751" y="7590"/>
                  </a:cubicBezTo>
                  <a:lnTo>
                    <a:pt x="5168" y="8007"/>
                  </a:lnTo>
                  <a:lnTo>
                    <a:pt x="4763" y="8412"/>
                  </a:lnTo>
                  <a:lnTo>
                    <a:pt x="3822" y="7471"/>
                  </a:lnTo>
                  <a:cubicBezTo>
                    <a:pt x="3786" y="7436"/>
                    <a:pt x="3742" y="7418"/>
                    <a:pt x="3697" y="7418"/>
                  </a:cubicBezTo>
                  <a:cubicBezTo>
                    <a:pt x="3652" y="7418"/>
                    <a:pt x="3608" y="7436"/>
                    <a:pt x="3572" y="7471"/>
                  </a:cubicBezTo>
                  <a:cubicBezTo>
                    <a:pt x="3501" y="7543"/>
                    <a:pt x="3501" y="7650"/>
                    <a:pt x="3572" y="7721"/>
                  </a:cubicBezTo>
                  <a:lnTo>
                    <a:pt x="4513" y="8662"/>
                  </a:lnTo>
                  <a:lnTo>
                    <a:pt x="4108" y="9067"/>
                  </a:lnTo>
                  <a:lnTo>
                    <a:pt x="3691" y="8638"/>
                  </a:lnTo>
                  <a:cubicBezTo>
                    <a:pt x="3655" y="8602"/>
                    <a:pt x="3611" y="8584"/>
                    <a:pt x="3566" y="8584"/>
                  </a:cubicBezTo>
                  <a:cubicBezTo>
                    <a:pt x="3521" y="8584"/>
                    <a:pt x="3477" y="8602"/>
                    <a:pt x="3441" y="8638"/>
                  </a:cubicBezTo>
                  <a:cubicBezTo>
                    <a:pt x="3358" y="8721"/>
                    <a:pt x="3358" y="8817"/>
                    <a:pt x="3441" y="8900"/>
                  </a:cubicBezTo>
                  <a:lnTo>
                    <a:pt x="3858" y="9317"/>
                  </a:lnTo>
                  <a:lnTo>
                    <a:pt x="3453" y="9710"/>
                  </a:lnTo>
                  <a:lnTo>
                    <a:pt x="3036" y="9293"/>
                  </a:lnTo>
                  <a:cubicBezTo>
                    <a:pt x="3001" y="9257"/>
                    <a:pt x="2956" y="9239"/>
                    <a:pt x="2911" y="9239"/>
                  </a:cubicBezTo>
                  <a:cubicBezTo>
                    <a:pt x="2867" y="9239"/>
                    <a:pt x="2822" y="9257"/>
                    <a:pt x="2786" y="9293"/>
                  </a:cubicBezTo>
                  <a:cubicBezTo>
                    <a:pt x="2703" y="9376"/>
                    <a:pt x="2703" y="9471"/>
                    <a:pt x="2786" y="9555"/>
                  </a:cubicBezTo>
                  <a:lnTo>
                    <a:pt x="3203" y="9972"/>
                  </a:lnTo>
                  <a:lnTo>
                    <a:pt x="2798" y="10364"/>
                  </a:lnTo>
                  <a:lnTo>
                    <a:pt x="1858" y="9436"/>
                  </a:lnTo>
                  <a:cubicBezTo>
                    <a:pt x="1822" y="9394"/>
                    <a:pt x="1777" y="9373"/>
                    <a:pt x="1733" y="9373"/>
                  </a:cubicBezTo>
                  <a:cubicBezTo>
                    <a:pt x="1688" y="9373"/>
                    <a:pt x="1643" y="9394"/>
                    <a:pt x="1608" y="9436"/>
                  </a:cubicBezTo>
                  <a:cubicBezTo>
                    <a:pt x="1536" y="9507"/>
                    <a:pt x="1536" y="9614"/>
                    <a:pt x="1608" y="9686"/>
                  </a:cubicBezTo>
                  <a:lnTo>
                    <a:pt x="2548" y="10626"/>
                  </a:lnTo>
                  <a:lnTo>
                    <a:pt x="2191" y="10984"/>
                  </a:lnTo>
                  <a:cubicBezTo>
                    <a:pt x="2155" y="11007"/>
                    <a:pt x="2096" y="11043"/>
                    <a:pt x="2048" y="11043"/>
                  </a:cubicBezTo>
                  <a:cubicBezTo>
                    <a:pt x="2012" y="11043"/>
                    <a:pt x="1953" y="11019"/>
                    <a:pt x="1917" y="10984"/>
                  </a:cubicBezTo>
                  <a:lnTo>
                    <a:pt x="465" y="9519"/>
                  </a:lnTo>
                  <a:cubicBezTo>
                    <a:pt x="381" y="9448"/>
                    <a:pt x="381" y="9329"/>
                    <a:pt x="465" y="9257"/>
                  </a:cubicBezTo>
                  <a:lnTo>
                    <a:pt x="4036" y="5685"/>
                  </a:lnTo>
                  <a:close/>
                  <a:moveTo>
                    <a:pt x="9428" y="0"/>
                  </a:moveTo>
                  <a:cubicBezTo>
                    <a:pt x="9290" y="0"/>
                    <a:pt x="9150" y="54"/>
                    <a:pt x="9037" y="161"/>
                  </a:cubicBezTo>
                  <a:lnTo>
                    <a:pt x="6299" y="2899"/>
                  </a:lnTo>
                  <a:cubicBezTo>
                    <a:pt x="6227" y="2971"/>
                    <a:pt x="6227" y="3078"/>
                    <a:pt x="6299" y="3149"/>
                  </a:cubicBezTo>
                  <a:cubicBezTo>
                    <a:pt x="6334" y="3185"/>
                    <a:pt x="6379" y="3203"/>
                    <a:pt x="6424" y="3203"/>
                  </a:cubicBezTo>
                  <a:cubicBezTo>
                    <a:pt x="6468" y="3203"/>
                    <a:pt x="6513" y="3185"/>
                    <a:pt x="6549" y="3149"/>
                  </a:cubicBezTo>
                  <a:lnTo>
                    <a:pt x="9287" y="411"/>
                  </a:lnTo>
                  <a:cubicBezTo>
                    <a:pt x="9323" y="387"/>
                    <a:pt x="9382" y="351"/>
                    <a:pt x="9418" y="351"/>
                  </a:cubicBezTo>
                  <a:cubicBezTo>
                    <a:pt x="9466" y="351"/>
                    <a:pt x="9525" y="363"/>
                    <a:pt x="9561" y="411"/>
                  </a:cubicBezTo>
                  <a:lnTo>
                    <a:pt x="11013" y="1875"/>
                  </a:lnTo>
                  <a:cubicBezTo>
                    <a:pt x="11049" y="1899"/>
                    <a:pt x="11073" y="1959"/>
                    <a:pt x="11073" y="2006"/>
                  </a:cubicBezTo>
                  <a:cubicBezTo>
                    <a:pt x="11073" y="2054"/>
                    <a:pt x="11061" y="2113"/>
                    <a:pt x="11013" y="2137"/>
                  </a:cubicBezTo>
                  <a:lnTo>
                    <a:pt x="10656" y="2494"/>
                  </a:lnTo>
                  <a:lnTo>
                    <a:pt x="9716" y="1554"/>
                  </a:lnTo>
                  <a:cubicBezTo>
                    <a:pt x="9680" y="1518"/>
                    <a:pt x="9635" y="1500"/>
                    <a:pt x="9591" y="1500"/>
                  </a:cubicBezTo>
                  <a:cubicBezTo>
                    <a:pt x="9546" y="1500"/>
                    <a:pt x="9501" y="1518"/>
                    <a:pt x="9466" y="1554"/>
                  </a:cubicBezTo>
                  <a:cubicBezTo>
                    <a:pt x="9394" y="1637"/>
                    <a:pt x="9394" y="1732"/>
                    <a:pt x="9466" y="1816"/>
                  </a:cubicBezTo>
                  <a:lnTo>
                    <a:pt x="10406" y="2744"/>
                  </a:lnTo>
                  <a:lnTo>
                    <a:pt x="10001" y="3149"/>
                  </a:lnTo>
                  <a:lnTo>
                    <a:pt x="9585" y="2733"/>
                  </a:lnTo>
                  <a:cubicBezTo>
                    <a:pt x="9549" y="2697"/>
                    <a:pt x="9504" y="2679"/>
                    <a:pt x="9460" y="2679"/>
                  </a:cubicBezTo>
                  <a:cubicBezTo>
                    <a:pt x="9415" y="2679"/>
                    <a:pt x="9370" y="2697"/>
                    <a:pt x="9335" y="2733"/>
                  </a:cubicBezTo>
                  <a:cubicBezTo>
                    <a:pt x="9263" y="2804"/>
                    <a:pt x="9263" y="2911"/>
                    <a:pt x="9335" y="2983"/>
                  </a:cubicBezTo>
                  <a:lnTo>
                    <a:pt x="9751" y="3399"/>
                  </a:lnTo>
                  <a:lnTo>
                    <a:pt x="9347" y="3804"/>
                  </a:lnTo>
                  <a:lnTo>
                    <a:pt x="8930" y="3387"/>
                  </a:lnTo>
                  <a:cubicBezTo>
                    <a:pt x="8894" y="3352"/>
                    <a:pt x="8850" y="3334"/>
                    <a:pt x="8805" y="3334"/>
                  </a:cubicBezTo>
                  <a:cubicBezTo>
                    <a:pt x="8760" y="3334"/>
                    <a:pt x="8716" y="3352"/>
                    <a:pt x="8680" y="3387"/>
                  </a:cubicBezTo>
                  <a:cubicBezTo>
                    <a:pt x="8597" y="3459"/>
                    <a:pt x="8597" y="3566"/>
                    <a:pt x="8680" y="3637"/>
                  </a:cubicBezTo>
                  <a:lnTo>
                    <a:pt x="9097" y="4054"/>
                  </a:lnTo>
                  <a:lnTo>
                    <a:pt x="8692" y="4459"/>
                  </a:lnTo>
                  <a:lnTo>
                    <a:pt x="7751" y="3518"/>
                  </a:lnTo>
                  <a:cubicBezTo>
                    <a:pt x="7715" y="3483"/>
                    <a:pt x="7671" y="3465"/>
                    <a:pt x="7626" y="3465"/>
                  </a:cubicBezTo>
                  <a:cubicBezTo>
                    <a:pt x="7581" y="3465"/>
                    <a:pt x="7537" y="3483"/>
                    <a:pt x="7501" y="3518"/>
                  </a:cubicBezTo>
                  <a:cubicBezTo>
                    <a:pt x="7430" y="3602"/>
                    <a:pt x="7430" y="3697"/>
                    <a:pt x="7501" y="3780"/>
                  </a:cubicBezTo>
                  <a:lnTo>
                    <a:pt x="8442" y="4709"/>
                  </a:lnTo>
                  <a:lnTo>
                    <a:pt x="8037" y="5114"/>
                  </a:lnTo>
                  <a:lnTo>
                    <a:pt x="7620" y="4697"/>
                  </a:lnTo>
                  <a:cubicBezTo>
                    <a:pt x="7584" y="4661"/>
                    <a:pt x="7540" y="4644"/>
                    <a:pt x="7495" y="4644"/>
                  </a:cubicBezTo>
                  <a:cubicBezTo>
                    <a:pt x="7451" y="4644"/>
                    <a:pt x="7406" y="4661"/>
                    <a:pt x="7370" y="4697"/>
                  </a:cubicBezTo>
                  <a:cubicBezTo>
                    <a:pt x="7287" y="4769"/>
                    <a:pt x="7287" y="4876"/>
                    <a:pt x="7370" y="4947"/>
                  </a:cubicBezTo>
                  <a:lnTo>
                    <a:pt x="7787" y="5364"/>
                  </a:lnTo>
                  <a:lnTo>
                    <a:pt x="7442" y="5709"/>
                  </a:lnTo>
                  <a:lnTo>
                    <a:pt x="5715" y="3983"/>
                  </a:lnTo>
                  <a:lnTo>
                    <a:pt x="6037" y="3661"/>
                  </a:lnTo>
                  <a:cubicBezTo>
                    <a:pt x="6120" y="3578"/>
                    <a:pt x="6120" y="3483"/>
                    <a:pt x="6037" y="3399"/>
                  </a:cubicBezTo>
                  <a:cubicBezTo>
                    <a:pt x="6001" y="3364"/>
                    <a:pt x="5956" y="3346"/>
                    <a:pt x="5912" y="3346"/>
                  </a:cubicBezTo>
                  <a:cubicBezTo>
                    <a:pt x="5867" y="3346"/>
                    <a:pt x="5822" y="3364"/>
                    <a:pt x="5787" y="3399"/>
                  </a:cubicBezTo>
                  <a:lnTo>
                    <a:pt x="5465" y="3733"/>
                  </a:lnTo>
                  <a:lnTo>
                    <a:pt x="2239" y="506"/>
                  </a:lnTo>
                  <a:cubicBezTo>
                    <a:pt x="2012" y="280"/>
                    <a:pt x="1715" y="161"/>
                    <a:pt x="1381" y="161"/>
                  </a:cubicBezTo>
                  <a:cubicBezTo>
                    <a:pt x="1072" y="161"/>
                    <a:pt x="762" y="280"/>
                    <a:pt x="536" y="506"/>
                  </a:cubicBezTo>
                  <a:cubicBezTo>
                    <a:pt x="310" y="732"/>
                    <a:pt x="191" y="1030"/>
                    <a:pt x="191" y="1351"/>
                  </a:cubicBezTo>
                  <a:cubicBezTo>
                    <a:pt x="191" y="1661"/>
                    <a:pt x="310" y="1971"/>
                    <a:pt x="536" y="2197"/>
                  </a:cubicBezTo>
                  <a:lnTo>
                    <a:pt x="3774" y="5447"/>
                  </a:lnTo>
                  <a:lnTo>
                    <a:pt x="203" y="9019"/>
                  </a:lnTo>
                  <a:cubicBezTo>
                    <a:pt x="0" y="9221"/>
                    <a:pt x="0" y="9567"/>
                    <a:pt x="203" y="9793"/>
                  </a:cubicBezTo>
                  <a:lnTo>
                    <a:pt x="1667" y="11246"/>
                  </a:lnTo>
                  <a:cubicBezTo>
                    <a:pt x="1774" y="11353"/>
                    <a:pt x="1905" y="11412"/>
                    <a:pt x="2048" y="11412"/>
                  </a:cubicBezTo>
                  <a:cubicBezTo>
                    <a:pt x="2203" y="11412"/>
                    <a:pt x="2334" y="11353"/>
                    <a:pt x="2441" y="11246"/>
                  </a:cubicBezTo>
                  <a:lnTo>
                    <a:pt x="6013" y="7674"/>
                  </a:lnTo>
                  <a:lnTo>
                    <a:pt x="6263" y="7924"/>
                  </a:lnTo>
                  <a:cubicBezTo>
                    <a:pt x="6299" y="7965"/>
                    <a:pt x="6343" y="7986"/>
                    <a:pt x="6389" y="7986"/>
                  </a:cubicBezTo>
                  <a:cubicBezTo>
                    <a:pt x="6436" y="7986"/>
                    <a:pt x="6483" y="7965"/>
                    <a:pt x="6525" y="7924"/>
                  </a:cubicBezTo>
                  <a:cubicBezTo>
                    <a:pt x="6596" y="7852"/>
                    <a:pt x="6596" y="7745"/>
                    <a:pt x="6525" y="7674"/>
                  </a:cubicBezTo>
                  <a:lnTo>
                    <a:pt x="6168" y="7316"/>
                  </a:lnTo>
                  <a:cubicBezTo>
                    <a:pt x="6168" y="7305"/>
                    <a:pt x="6144" y="7305"/>
                    <a:pt x="6132" y="7293"/>
                  </a:cubicBezTo>
                  <a:lnTo>
                    <a:pt x="6096" y="7257"/>
                  </a:lnTo>
                  <a:lnTo>
                    <a:pt x="2310" y="3471"/>
                  </a:lnTo>
                  <a:lnTo>
                    <a:pt x="2786" y="2995"/>
                  </a:lnTo>
                  <a:lnTo>
                    <a:pt x="3084" y="3292"/>
                  </a:lnTo>
                  <a:cubicBezTo>
                    <a:pt x="3108" y="3316"/>
                    <a:pt x="3155" y="3328"/>
                    <a:pt x="3203" y="3328"/>
                  </a:cubicBezTo>
                  <a:cubicBezTo>
                    <a:pt x="3239" y="3328"/>
                    <a:pt x="3286" y="3316"/>
                    <a:pt x="3322" y="3292"/>
                  </a:cubicBezTo>
                  <a:cubicBezTo>
                    <a:pt x="3393" y="3209"/>
                    <a:pt x="3393" y="3114"/>
                    <a:pt x="3322" y="3030"/>
                  </a:cubicBezTo>
                  <a:lnTo>
                    <a:pt x="3024" y="2733"/>
                  </a:lnTo>
                  <a:lnTo>
                    <a:pt x="3501" y="2256"/>
                  </a:lnTo>
                  <a:lnTo>
                    <a:pt x="5358" y="4126"/>
                  </a:lnTo>
                  <a:lnTo>
                    <a:pt x="7311" y="6066"/>
                  </a:lnTo>
                  <a:lnTo>
                    <a:pt x="7323" y="6090"/>
                  </a:lnTo>
                  <a:lnTo>
                    <a:pt x="7334" y="6102"/>
                  </a:lnTo>
                  <a:lnTo>
                    <a:pt x="9942" y="8710"/>
                  </a:lnTo>
                  <a:lnTo>
                    <a:pt x="9466" y="9186"/>
                  </a:lnTo>
                  <a:lnTo>
                    <a:pt x="6846" y="6554"/>
                  </a:lnTo>
                  <a:lnTo>
                    <a:pt x="5810" y="5519"/>
                  </a:lnTo>
                  <a:lnTo>
                    <a:pt x="3965" y="3673"/>
                  </a:lnTo>
                  <a:cubicBezTo>
                    <a:pt x="3923" y="3637"/>
                    <a:pt x="3879" y="3620"/>
                    <a:pt x="3834" y="3620"/>
                  </a:cubicBezTo>
                  <a:cubicBezTo>
                    <a:pt x="3789" y="3620"/>
                    <a:pt x="3745" y="3637"/>
                    <a:pt x="3703" y="3673"/>
                  </a:cubicBezTo>
                  <a:cubicBezTo>
                    <a:pt x="3632" y="3745"/>
                    <a:pt x="3632" y="3852"/>
                    <a:pt x="3703" y="3923"/>
                  </a:cubicBezTo>
                  <a:lnTo>
                    <a:pt x="9239" y="9460"/>
                  </a:lnTo>
                  <a:lnTo>
                    <a:pt x="8763" y="9936"/>
                  </a:lnTo>
                  <a:lnTo>
                    <a:pt x="7096" y="8269"/>
                  </a:lnTo>
                  <a:cubicBezTo>
                    <a:pt x="7061" y="8233"/>
                    <a:pt x="7016" y="8215"/>
                    <a:pt x="6971" y="8215"/>
                  </a:cubicBezTo>
                  <a:cubicBezTo>
                    <a:pt x="6927" y="8215"/>
                    <a:pt x="6882" y="8233"/>
                    <a:pt x="6846" y="8269"/>
                  </a:cubicBezTo>
                  <a:cubicBezTo>
                    <a:pt x="6775" y="8340"/>
                    <a:pt x="6775" y="8448"/>
                    <a:pt x="6846" y="8519"/>
                  </a:cubicBezTo>
                  <a:lnTo>
                    <a:pt x="8632" y="10305"/>
                  </a:lnTo>
                  <a:cubicBezTo>
                    <a:pt x="8644" y="10329"/>
                    <a:pt x="8680" y="10341"/>
                    <a:pt x="8692" y="10353"/>
                  </a:cubicBezTo>
                  <a:lnTo>
                    <a:pt x="10799" y="11174"/>
                  </a:lnTo>
                  <a:cubicBezTo>
                    <a:pt x="10835" y="11186"/>
                    <a:pt x="10883" y="11186"/>
                    <a:pt x="10906" y="11186"/>
                  </a:cubicBezTo>
                  <a:cubicBezTo>
                    <a:pt x="10990" y="11186"/>
                    <a:pt x="11061" y="11162"/>
                    <a:pt x="11121" y="11103"/>
                  </a:cubicBezTo>
                  <a:cubicBezTo>
                    <a:pt x="11192" y="11019"/>
                    <a:pt x="11228" y="10900"/>
                    <a:pt x="11180" y="10805"/>
                  </a:cubicBezTo>
                  <a:lnTo>
                    <a:pt x="10359" y="8686"/>
                  </a:lnTo>
                  <a:cubicBezTo>
                    <a:pt x="10347" y="8662"/>
                    <a:pt x="10323" y="8638"/>
                    <a:pt x="10311" y="8626"/>
                  </a:cubicBezTo>
                  <a:lnTo>
                    <a:pt x="7692" y="6007"/>
                  </a:lnTo>
                  <a:lnTo>
                    <a:pt x="11264" y="2435"/>
                  </a:lnTo>
                  <a:cubicBezTo>
                    <a:pt x="11478" y="2185"/>
                    <a:pt x="11478" y="1840"/>
                    <a:pt x="11264" y="1625"/>
                  </a:cubicBezTo>
                  <a:lnTo>
                    <a:pt x="9811" y="161"/>
                  </a:lnTo>
                  <a:cubicBezTo>
                    <a:pt x="9704" y="54"/>
                    <a:pt x="9567" y="0"/>
                    <a:pt x="9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595;p42"/>
          <p:cNvGrpSpPr/>
          <p:nvPr/>
        </p:nvGrpSpPr>
        <p:grpSpPr>
          <a:xfrm>
            <a:off x="3217522" y="3226829"/>
            <a:ext cx="693428" cy="676434"/>
            <a:chOff x="3364075" y="3138172"/>
            <a:chExt cx="507300" cy="507300"/>
          </a:xfrm>
        </p:grpSpPr>
        <p:sp>
          <p:nvSpPr>
            <p:cNvPr id="596" name="Google Shape;596;p42"/>
            <p:cNvSpPr/>
            <p:nvPr/>
          </p:nvSpPr>
          <p:spPr>
            <a:xfrm>
              <a:off x="3364075" y="3138172"/>
              <a:ext cx="507300" cy="507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2"/>
            <p:cNvSpPr/>
            <p:nvPr/>
          </p:nvSpPr>
          <p:spPr>
            <a:xfrm>
              <a:off x="3481422" y="3253115"/>
              <a:ext cx="272597" cy="277434"/>
            </a:xfrm>
            <a:custGeom>
              <a:avLst/>
              <a:gdLst/>
              <a:ahLst/>
              <a:cxnLst/>
              <a:rect l="l" t="t" r="r" b="b"/>
              <a:pathLst>
                <a:path w="11574" h="11573" extrusionOk="0">
                  <a:moveTo>
                    <a:pt x="10680" y="333"/>
                  </a:moveTo>
                  <a:cubicBezTo>
                    <a:pt x="10990" y="333"/>
                    <a:pt x="11228" y="583"/>
                    <a:pt x="11228" y="881"/>
                  </a:cubicBezTo>
                  <a:lnTo>
                    <a:pt x="11228" y="5620"/>
                  </a:lnTo>
                  <a:lnTo>
                    <a:pt x="11037" y="5620"/>
                  </a:lnTo>
                  <a:cubicBezTo>
                    <a:pt x="10954" y="5620"/>
                    <a:pt x="10871" y="5691"/>
                    <a:pt x="10871" y="5787"/>
                  </a:cubicBezTo>
                  <a:cubicBezTo>
                    <a:pt x="10871" y="5870"/>
                    <a:pt x="10954" y="5953"/>
                    <a:pt x="11037" y="5953"/>
                  </a:cubicBezTo>
                  <a:lnTo>
                    <a:pt x="11228" y="5953"/>
                  </a:lnTo>
                  <a:lnTo>
                    <a:pt x="11228" y="10680"/>
                  </a:lnTo>
                  <a:cubicBezTo>
                    <a:pt x="11228" y="10990"/>
                    <a:pt x="10978" y="11228"/>
                    <a:pt x="10680" y="11228"/>
                  </a:cubicBezTo>
                  <a:lnTo>
                    <a:pt x="5953" y="11228"/>
                  </a:lnTo>
                  <a:lnTo>
                    <a:pt x="5953" y="9406"/>
                  </a:lnTo>
                  <a:cubicBezTo>
                    <a:pt x="5953" y="9108"/>
                    <a:pt x="5715" y="8870"/>
                    <a:pt x="5418" y="8870"/>
                  </a:cubicBezTo>
                  <a:lnTo>
                    <a:pt x="5060" y="8870"/>
                  </a:lnTo>
                  <a:cubicBezTo>
                    <a:pt x="4834" y="8870"/>
                    <a:pt x="4644" y="8954"/>
                    <a:pt x="4525" y="9108"/>
                  </a:cubicBezTo>
                  <a:cubicBezTo>
                    <a:pt x="4358" y="9299"/>
                    <a:pt x="4132" y="9406"/>
                    <a:pt x="3882" y="9406"/>
                  </a:cubicBezTo>
                  <a:cubicBezTo>
                    <a:pt x="3632" y="9406"/>
                    <a:pt x="3382" y="9287"/>
                    <a:pt x="3239" y="9085"/>
                  </a:cubicBezTo>
                  <a:cubicBezTo>
                    <a:pt x="3072" y="8894"/>
                    <a:pt x="3013" y="8644"/>
                    <a:pt x="3072" y="8394"/>
                  </a:cubicBezTo>
                  <a:cubicBezTo>
                    <a:pt x="3132" y="8073"/>
                    <a:pt x="3405" y="7822"/>
                    <a:pt x="3727" y="7751"/>
                  </a:cubicBezTo>
                  <a:cubicBezTo>
                    <a:pt x="3781" y="7740"/>
                    <a:pt x="3835" y="7735"/>
                    <a:pt x="3889" y="7735"/>
                  </a:cubicBezTo>
                  <a:cubicBezTo>
                    <a:pt x="4129" y="7735"/>
                    <a:pt x="4357" y="7842"/>
                    <a:pt x="4513" y="8037"/>
                  </a:cubicBezTo>
                  <a:cubicBezTo>
                    <a:pt x="4656" y="8192"/>
                    <a:pt x="4846" y="8287"/>
                    <a:pt x="5049" y="8287"/>
                  </a:cubicBezTo>
                  <a:lnTo>
                    <a:pt x="5430" y="8287"/>
                  </a:lnTo>
                  <a:cubicBezTo>
                    <a:pt x="5727" y="8287"/>
                    <a:pt x="5965" y="8049"/>
                    <a:pt x="5965" y="7751"/>
                  </a:cubicBezTo>
                  <a:lnTo>
                    <a:pt x="5965" y="5917"/>
                  </a:lnTo>
                  <a:lnTo>
                    <a:pt x="7799" y="5917"/>
                  </a:lnTo>
                  <a:cubicBezTo>
                    <a:pt x="7894" y="5917"/>
                    <a:pt x="7989" y="6001"/>
                    <a:pt x="7989" y="6108"/>
                  </a:cubicBezTo>
                  <a:lnTo>
                    <a:pt x="7989" y="6477"/>
                  </a:lnTo>
                  <a:cubicBezTo>
                    <a:pt x="7989" y="6584"/>
                    <a:pt x="7942" y="6691"/>
                    <a:pt x="7858" y="6763"/>
                  </a:cubicBezTo>
                  <a:cubicBezTo>
                    <a:pt x="7525" y="7037"/>
                    <a:pt x="7382" y="7453"/>
                    <a:pt x="7454" y="7882"/>
                  </a:cubicBezTo>
                  <a:cubicBezTo>
                    <a:pt x="7537" y="8346"/>
                    <a:pt x="7894" y="8704"/>
                    <a:pt x="8347" y="8799"/>
                  </a:cubicBezTo>
                  <a:cubicBezTo>
                    <a:pt x="8430" y="8823"/>
                    <a:pt x="8513" y="8835"/>
                    <a:pt x="8597" y="8835"/>
                  </a:cubicBezTo>
                  <a:cubicBezTo>
                    <a:pt x="8870" y="8835"/>
                    <a:pt x="9120" y="8739"/>
                    <a:pt x="9347" y="8561"/>
                  </a:cubicBezTo>
                  <a:cubicBezTo>
                    <a:pt x="9609" y="8346"/>
                    <a:pt x="9775" y="8013"/>
                    <a:pt x="9775" y="7656"/>
                  </a:cubicBezTo>
                  <a:cubicBezTo>
                    <a:pt x="9775" y="7311"/>
                    <a:pt x="9621" y="6977"/>
                    <a:pt x="9347" y="6751"/>
                  </a:cubicBezTo>
                  <a:cubicBezTo>
                    <a:pt x="9263" y="6691"/>
                    <a:pt x="9228" y="6584"/>
                    <a:pt x="9228" y="6465"/>
                  </a:cubicBezTo>
                  <a:lnTo>
                    <a:pt x="9228" y="6108"/>
                  </a:lnTo>
                  <a:cubicBezTo>
                    <a:pt x="9228" y="6001"/>
                    <a:pt x="9311" y="5917"/>
                    <a:pt x="9418" y="5917"/>
                  </a:cubicBezTo>
                  <a:lnTo>
                    <a:pt x="10323" y="5917"/>
                  </a:lnTo>
                  <a:cubicBezTo>
                    <a:pt x="10418" y="5917"/>
                    <a:pt x="10490" y="5846"/>
                    <a:pt x="10490" y="5751"/>
                  </a:cubicBezTo>
                  <a:cubicBezTo>
                    <a:pt x="10490" y="5667"/>
                    <a:pt x="10418" y="5584"/>
                    <a:pt x="10323" y="5584"/>
                  </a:cubicBezTo>
                  <a:lnTo>
                    <a:pt x="9418" y="5584"/>
                  </a:lnTo>
                  <a:cubicBezTo>
                    <a:pt x="9120" y="5584"/>
                    <a:pt x="8882" y="5822"/>
                    <a:pt x="8882" y="6120"/>
                  </a:cubicBezTo>
                  <a:lnTo>
                    <a:pt x="8882" y="6477"/>
                  </a:lnTo>
                  <a:cubicBezTo>
                    <a:pt x="8882" y="6703"/>
                    <a:pt x="8966" y="6894"/>
                    <a:pt x="9120" y="7013"/>
                  </a:cubicBezTo>
                  <a:cubicBezTo>
                    <a:pt x="9311" y="7180"/>
                    <a:pt x="9418" y="7406"/>
                    <a:pt x="9418" y="7656"/>
                  </a:cubicBezTo>
                  <a:cubicBezTo>
                    <a:pt x="9418" y="7906"/>
                    <a:pt x="9299" y="8144"/>
                    <a:pt x="9109" y="8299"/>
                  </a:cubicBezTo>
                  <a:cubicBezTo>
                    <a:pt x="8957" y="8423"/>
                    <a:pt x="8780" y="8488"/>
                    <a:pt x="8595" y="8488"/>
                  </a:cubicBezTo>
                  <a:cubicBezTo>
                    <a:pt x="8533" y="8488"/>
                    <a:pt x="8469" y="8480"/>
                    <a:pt x="8406" y="8465"/>
                  </a:cubicBezTo>
                  <a:cubicBezTo>
                    <a:pt x="8097" y="8406"/>
                    <a:pt x="7835" y="8132"/>
                    <a:pt x="7763" y="7811"/>
                  </a:cubicBezTo>
                  <a:cubicBezTo>
                    <a:pt x="7704" y="7513"/>
                    <a:pt x="7811" y="7215"/>
                    <a:pt x="8049" y="7013"/>
                  </a:cubicBezTo>
                  <a:cubicBezTo>
                    <a:pt x="8216" y="6882"/>
                    <a:pt x="8299" y="6691"/>
                    <a:pt x="8299" y="6477"/>
                  </a:cubicBezTo>
                  <a:lnTo>
                    <a:pt x="8299" y="6108"/>
                  </a:lnTo>
                  <a:cubicBezTo>
                    <a:pt x="8299" y="5810"/>
                    <a:pt x="8061" y="5572"/>
                    <a:pt x="7763" y="5572"/>
                  </a:cubicBezTo>
                  <a:lnTo>
                    <a:pt x="5953" y="5572"/>
                  </a:lnTo>
                  <a:lnTo>
                    <a:pt x="5953" y="3739"/>
                  </a:lnTo>
                  <a:cubicBezTo>
                    <a:pt x="5953" y="3643"/>
                    <a:pt x="6037" y="3548"/>
                    <a:pt x="6144" y="3548"/>
                  </a:cubicBezTo>
                  <a:lnTo>
                    <a:pt x="6513" y="3548"/>
                  </a:lnTo>
                  <a:cubicBezTo>
                    <a:pt x="6620" y="3548"/>
                    <a:pt x="6727" y="3596"/>
                    <a:pt x="6799" y="3679"/>
                  </a:cubicBezTo>
                  <a:cubicBezTo>
                    <a:pt x="7017" y="3956"/>
                    <a:pt x="7342" y="4102"/>
                    <a:pt x="7698" y="4102"/>
                  </a:cubicBezTo>
                  <a:cubicBezTo>
                    <a:pt x="7770" y="4102"/>
                    <a:pt x="7844" y="4096"/>
                    <a:pt x="7918" y="4084"/>
                  </a:cubicBezTo>
                  <a:cubicBezTo>
                    <a:pt x="8370" y="4001"/>
                    <a:pt x="8728" y="3643"/>
                    <a:pt x="8835" y="3191"/>
                  </a:cubicBezTo>
                  <a:cubicBezTo>
                    <a:pt x="8906" y="2834"/>
                    <a:pt x="8823" y="2477"/>
                    <a:pt x="8597" y="2215"/>
                  </a:cubicBezTo>
                  <a:cubicBezTo>
                    <a:pt x="8370" y="1941"/>
                    <a:pt x="8049" y="1774"/>
                    <a:pt x="7692" y="1774"/>
                  </a:cubicBezTo>
                  <a:cubicBezTo>
                    <a:pt x="7346" y="1774"/>
                    <a:pt x="7001" y="1929"/>
                    <a:pt x="6775" y="2215"/>
                  </a:cubicBezTo>
                  <a:cubicBezTo>
                    <a:pt x="6715" y="2286"/>
                    <a:pt x="6620" y="2334"/>
                    <a:pt x="6501" y="2334"/>
                  </a:cubicBezTo>
                  <a:lnTo>
                    <a:pt x="6144" y="2334"/>
                  </a:lnTo>
                  <a:cubicBezTo>
                    <a:pt x="6037" y="2334"/>
                    <a:pt x="5941" y="2238"/>
                    <a:pt x="5941" y="2131"/>
                  </a:cubicBezTo>
                  <a:lnTo>
                    <a:pt x="5941" y="1226"/>
                  </a:lnTo>
                  <a:cubicBezTo>
                    <a:pt x="5941" y="1143"/>
                    <a:pt x="5870" y="1060"/>
                    <a:pt x="5787" y="1060"/>
                  </a:cubicBezTo>
                  <a:cubicBezTo>
                    <a:pt x="5691" y="1060"/>
                    <a:pt x="5620" y="1143"/>
                    <a:pt x="5620" y="1226"/>
                  </a:cubicBezTo>
                  <a:lnTo>
                    <a:pt x="5620" y="2131"/>
                  </a:lnTo>
                  <a:cubicBezTo>
                    <a:pt x="5620" y="2429"/>
                    <a:pt x="5858" y="2667"/>
                    <a:pt x="6156" y="2667"/>
                  </a:cubicBezTo>
                  <a:lnTo>
                    <a:pt x="6513" y="2667"/>
                  </a:lnTo>
                  <a:cubicBezTo>
                    <a:pt x="6739" y="2667"/>
                    <a:pt x="6930" y="2584"/>
                    <a:pt x="7049" y="2429"/>
                  </a:cubicBezTo>
                  <a:cubicBezTo>
                    <a:pt x="7215" y="2238"/>
                    <a:pt x="7430" y="2131"/>
                    <a:pt x="7692" y="2131"/>
                  </a:cubicBezTo>
                  <a:cubicBezTo>
                    <a:pt x="7942" y="2131"/>
                    <a:pt x="8180" y="2250"/>
                    <a:pt x="8323" y="2453"/>
                  </a:cubicBezTo>
                  <a:cubicBezTo>
                    <a:pt x="8489" y="2643"/>
                    <a:pt x="8549" y="2893"/>
                    <a:pt x="8489" y="3143"/>
                  </a:cubicBezTo>
                  <a:cubicBezTo>
                    <a:pt x="8430" y="3465"/>
                    <a:pt x="8168" y="3715"/>
                    <a:pt x="7835" y="3786"/>
                  </a:cubicBezTo>
                  <a:cubicBezTo>
                    <a:pt x="7780" y="3797"/>
                    <a:pt x="7726" y="3802"/>
                    <a:pt x="7673" y="3802"/>
                  </a:cubicBezTo>
                  <a:cubicBezTo>
                    <a:pt x="7432" y="3802"/>
                    <a:pt x="7205" y="3695"/>
                    <a:pt x="7049" y="3501"/>
                  </a:cubicBezTo>
                  <a:cubicBezTo>
                    <a:pt x="6918" y="3346"/>
                    <a:pt x="6727" y="3250"/>
                    <a:pt x="6513" y="3250"/>
                  </a:cubicBezTo>
                  <a:lnTo>
                    <a:pt x="6144" y="3250"/>
                  </a:lnTo>
                  <a:cubicBezTo>
                    <a:pt x="5846" y="3250"/>
                    <a:pt x="5608" y="3489"/>
                    <a:pt x="5608" y="3786"/>
                  </a:cubicBezTo>
                  <a:lnTo>
                    <a:pt x="5608" y="5620"/>
                  </a:lnTo>
                  <a:lnTo>
                    <a:pt x="3775" y="5620"/>
                  </a:lnTo>
                  <a:cubicBezTo>
                    <a:pt x="3667" y="5620"/>
                    <a:pt x="3584" y="5525"/>
                    <a:pt x="3584" y="5429"/>
                  </a:cubicBezTo>
                  <a:lnTo>
                    <a:pt x="3584" y="5048"/>
                  </a:lnTo>
                  <a:cubicBezTo>
                    <a:pt x="3584" y="4953"/>
                    <a:pt x="3620" y="4846"/>
                    <a:pt x="3715" y="4774"/>
                  </a:cubicBezTo>
                  <a:cubicBezTo>
                    <a:pt x="4036" y="4501"/>
                    <a:pt x="4191" y="4084"/>
                    <a:pt x="4120" y="3655"/>
                  </a:cubicBezTo>
                  <a:cubicBezTo>
                    <a:pt x="4025" y="3191"/>
                    <a:pt x="3667" y="2834"/>
                    <a:pt x="3227" y="2727"/>
                  </a:cubicBezTo>
                  <a:cubicBezTo>
                    <a:pt x="3148" y="2711"/>
                    <a:pt x="3069" y="2703"/>
                    <a:pt x="2991" y="2703"/>
                  </a:cubicBezTo>
                  <a:cubicBezTo>
                    <a:pt x="2716" y="2703"/>
                    <a:pt x="2452" y="2798"/>
                    <a:pt x="2239" y="2965"/>
                  </a:cubicBezTo>
                  <a:cubicBezTo>
                    <a:pt x="1977" y="3191"/>
                    <a:pt x="1810" y="3524"/>
                    <a:pt x="1810" y="3882"/>
                  </a:cubicBezTo>
                  <a:cubicBezTo>
                    <a:pt x="1810" y="4215"/>
                    <a:pt x="1953" y="4560"/>
                    <a:pt x="2239" y="4786"/>
                  </a:cubicBezTo>
                  <a:cubicBezTo>
                    <a:pt x="2310" y="4846"/>
                    <a:pt x="2358" y="4953"/>
                    <a:pt x="2358" y="5072"/>
                  </a:cubicBezTo>
                  <a:lnTo>
                    <a:pt x="2358" y="5429"/>
                  </a:lnTo>
                  <a:cubicBezTo>
                    <a:pt x="2358" y="5525"/>
                    <a:pt x="2274" y="5620"/>
                    <a:pt x="2167" y="5620"/>
                  </a:cubicBezTo>
                  <a:lnTo>
                    <a:pt x="334" y="5620"/>
                  </a:lnTo>
                  <a:lnTo>
                    <a:pt x="334" y="881"/>
                  </a:lnTo>
                  <a:cubicBezTo>
                    <a:pt x="334" y="572"/>
                    <a:pt x="584" y="333"/>
                    <a:pt x="881" y="333"/>
                  </a:cubicBezTo>
                  <a:lnTo>
                    <a:pt x="5620" y="333"/>
                  </a:lnTo>
                  <a:lnTo>
                    <a:pt x="5620" y="524"/>
                  </a:lnTo>
                  <a:cubicBezTo>
                    <a:pt x="5620" y="619"/>
                    <a:pt x="5691" y="691"/>
                    <a:pt x="5787" y="691"/>
                  </a:cubicBezTo>
                  <a:cubicBezTo>
                    <a:pt x="5870" y="691"/>
                    <a:pt x="5941" y="619"/>
                    <a:pt x="5941" y="524"/>
                  </a:cubicBezTo>
                  <a:lnTo>
                    <a:pt x="5941" y="333"/>
                  </a:lnTo>
                  <a:close/>
                  <a:moveTo>
                    <a:pt x="2976" y="3061"/>
                  </a:moveTo>
                  <a:cubicBezTo>
                    <a:pt x="3040" y="3061"/>
                    <a:pt x="3104" y="3069"/>
                    <a:pt x="3167" y="3084"/>
                  </a:cubicBezTo>
                  <a:cubicBezTo>
                    <a:pt x="3477" y="3143"/>
                    <a:pt x="3727" y="3417"/>
                    <a:pt x="3810" y="3739"/>
                  </a:cubicBezTo>
                  <a:cubicBezTo>
                    <a:pt x="3870" y="4036"/>
                    <a:pt x="3763" y="4334"/>
                    <a:pt x="3525" y="4536"/>
                  </a:cubicBezTo>
                  <a:cubicBezTo>
                    <a:pt x="3358" y="4667"/>
                    <a:pt x="3274" y="4858"/>
                    <a:pt x="3274" y="5072"/>
                  </a:cubicBezTo>
                  <a:lnTo>
                    <a:pt x="3274" y="5441"/>
                  </a:lnTo>
                  <a:cubicBezTo>
                    <a:pt x="3274" y="5739"/>
                    <a:pt x="3513" y="5977"/>
                    <a:pt x="3810" y="5977"/>
                  </a:cubicBezTo>
                  <a:lnTo>
                    <a:pt x="5632" y="5977"/>
                  </a:lnTo>
                  <a:lnTo>
                    <a:pt x="5632" y="7811"/>
                  </a:lnTo>
                  <a:cubicBezTo>
                    <a:pt x="5632" y="7918"/>
                    <a:pt x="5549" y="8001"/>
                    <a:pt x="5441" y="8001"/>
                  </a:cubicBezTo>
                  <a:lnTo>
                    <a:pt x="5072" y="8001"/>
                  </a:lnTo>
                  <a:cubicBezTo>
                    <a:pt x="4965" y="8001"/>
                    <a:pt x="4858" y="7953"/>
                    <a:pt x="4787" y="7870"/>
                  </a:cubicBezTo>
                  <a:cubicBezTo>
                    <a:pt x="4569" y="7593"/>
                    <a:pt x="4244" y="7447"/>
                    <a:pt x="3887" y="7447"/>
                  </a:cubicBezTo>
                  <a:cubicBezTo>
                    <a:pt x="3815" y="7447"/>
                    <a:pt x="3741" y="7453"/>
                    <a:pt x="3667" y="7465"/>
                  </a:cubicBezTo>
                  <a:cubicBezTo>
                    <a:pt x="3215" y="7561"/>
                    <a:pt x="2858" y="7918"/>
                    <a:pt x="2751" y="8358"/>
                  </a:cubicBezTo>
                  <a:cubicBezTo>
                    <a:pt x="2679" y="8715"/>
                    <a:pt x="2763" y="9073"/>
                    <a:pt x="2989" y="9346"/>
                  </a:cubicBezTo>
                  <a:cubicBezTo>
                    <a:pt x="3215" y="9608"/>
                    <a:pt x="3536" y="9775"/>
                    <a:pt x="3894" y="9775"/>
                  </a:cubicBezTo>
                  <a:cubicBezTo>
                    <a:pt x="4239" y="9775"/>
                    <a:pt x="4584" y="9620"/>
                    <a:pt x="4798" y="9346"/>
                  </a:cubicBezTo>
                  <a:cubicBezTo>
                    <a:pt x="4858" y="9263"/>
                    <a:pt x="4965" y="9227"/>
                    <a:pt x="5084" y="9227"/>
                  </a:cubicBezTo>
                  <a:lnTo>
                    <a:pt x="5441" y="9227"/>
                  </a:lnTo>
                  <a:cubicBezTo>
                    <a:pt x="5549" y="9227"/>
                    <a:pt x="5632" y="9311"/>
                    <a:pt x="5632" y="9418"/>
                  </a:cubicBezTo>
                  <a:lnTo>
                    <a:pt x="5632" y="11251"/>
                  </a:lnTo>
                  <a:lnTo>
                    <a:pt x="869" y="11251"/>
                  </a:lnTo>
                  <a:cubicBezTo>
                    <a:pt x="560" y="11251"/>
                    <a:pt x="322" y="10990"/>
                    <a:pt x="322" y="10692"/>
                  </a:cubicBezTo>
                  <a:lnTo>
                    <a:pt x="322" y="5965"/>
                  </a:lnTo>
                  <a:lnTo>
                    <a:pt x="2155" y="5965"/>
                  </a:lnTo>
                  <a:cubicBezTo>
                    <a:pt x="2453" y="5965"/>
                    <a:pt x="2691" y="5727"/>
                    <a:pt x="2691" y="5429"/>
                  </a:cubicBezTo>
                  <a:lnTo>
                    <a:pt x="2691" y="5072"/>
                  </a:lnTo>
                  <a:cubicBezTo>
                    <a:pt x="2691" y="4846"/>
                    <a:pt x="2596" y="4655"/>
                    <a:pt x="2453" y="4536"/>
                  </a:cubicBezTo>
                  <a:cubicBezTo>
                    <a:pt x="2262" y="4370"/>
                    <a:pt x="2155" y="4143"/>
                    <a:pt x="2155" y="3893"/>
                  </a:cubicBezTo>
                  <a:cubicBezTo>
                    <a:pt x="2155" y="3643"/>
                    <a:pt x="2274" y="3405"/>
                    <a:pt x="2465" y="3250"/>
                  </a:cubicBezTo>
                  <a:cubicBezTo>
                    <a:pt x="2607" y="3126"/>
                    <a:pt x="2789" y="3061"/>
                    <a:pt x="2976" y="3061"/>
                  </a:cubicBezTo>
                  <a:close/>
                  <a:moveTo>
                    <a:pt x="893" y="0"/>
                  </a:moveTo>
                  <a:cubicBezTo>
                    <a:pt x="393" y="0"/>
                    <a:pt x="0" y="393"/>
                    <a:pt x="0" y="893"/>
                  </a:cubicBezTo>
                  <a:lnTo>
                    <a:pt x="0" y="10680"/>
                  </a:lnTo>
                  <a:cubicBezTo>
                    <a:pt x="0" y="11168"/>
                    <a:pt x="393" y="11573"/>
                    <a:pt x="893" y="11573"/>
                  </a:cubicBezTo>
                  <a:lnTo>
                    <a:pt x="10680" y="11573"/>
                  </a:lnTo>
                  <a:cubicBezTo>
                    <a:pt x="11168" y="11573"/>
                    <a:pt x="11573" y="11168"/>
                    <a:pt x="11573" y="10680"/>
                  </a:cubicBezTo>
                  <a:lnTo>
                    <a:pt x="11573" y="893"/>
                  </a:lnTo>
                  <a:cubicBezTo>
                    <a:pt x="11573" y="393"/>
                    <a:pt x="11168" y="0"/>
                    <a:pt x="106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42"/>
          <p:cNvGrpSpPr/>
          <p:nvPr/>
        </p:nvGrpSpPr>
        <p:grpSpPr>
          <a:xfrm>
            <a:off x="5207313" y="1251599"/>
            <a:ext cx="693428" cy="676434"/>
            <a:chOff x="5064238" y="1174413"/>
            <a:chExt cx="507300" cy="507300"/>
          </a:xfrm>
        </p:grpSpPr>
        <p:sp>
          <p:nvSpPr>
            <p:cNvPr id="599" name="Google Shape;599;p42"/>
            <p:cNvSpPr/>
            <p:nvPr/>
          </p:nvSpPr>
          <p:spPr>
            <a:xfrm>
              <a:off x="5064238" y="1174413"/>
              <a:ext cx="507300" cy="507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0" name="Google Shape;600;p42"/>
            <p:cNvGrpSpPr/>
            <p:nvPr/>
          </p:nvGrpSpPr>
          <p:grpSpPr>
            <a:xfrm>
              <a:off x="5128001" y="1259241"/>
              <a:ext cx="379764" cy="337684"/>
              <a:chOff x="5585861" y="2905929"/>
              <a:chExt cx="379764" cy="337684"/>
            </a:xfrm>
          </p:grpSpPr>
          <p:sp>
            <p:nvSpPr>
              <p:cNvPr id="601" name="Google Shape;601;p42"/>
              <p:cNvSpPr/>
              <p:nvPr/>
            </p:nvSpPr>
            <p:spPr>
              <a:xfrm>
                <a:off x="5609734" y="3198096"/>
                <a:ext cx="11395" cy="4551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430" extrusionOk="0">
                    <a:moveTo>
                      <a:pt x="179" y="1"/>
                    </a:moveTo>
                    <a:cubicBezTo>
                      <a:pt x="95" y="1"/>
                      <a:pt x="0" y="72"/>
                      <a:pt x="0" y="180"/>
                    </a:cubicBezTo>
                    <a:lnTo>
                      <a:pt x="0" y="1251"/>
                    </a:lnTo>
                    <a:cubicBezTo>
                      <a:pt x="0" y="1334"/>
                      <a:pt x="72" y="1430"/>
                      <a:pt x="179" y="1430"/>
                    </a:cubicBezTo>
                    <a:cubicBezTo>
                      <a:pt x="286" y="1430"/>
                      <a:pt x="357" y="1358"/>
                      <a:pt x="357" y="1251"/>
                    </a:cubicBezTo>
                    <a:lnTo>
                      <a:pt x="357" y="180"/>
                    </a:lnTo>
                    <a:cubicBezTo>
                      <a:pt x="345" y="84"/>
                      <a:pt x="274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42"/>
              <p:cNvSpPr/>
              <p:nvPr/>
            </p:nvSpPr>
            <p:spPr>
              <a:xfrm>
                <a:off x="5585861" y="3048431"/>
                <a:ext cx="205431" cy="195182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6132" extrusionOk="0">
                    <a:moveTo>
                      <a:pt x="5965" y="964"/>
                    </a:moveTo>
                    <a:lnTo>
                      <a:pt x="6025" y="1238"/>
                    </a:lnTo>
                    <a:cubicBezTo>
                      <a:pt x="6048" y="1298"/>
                      <a:pt x="6025" y="1369"/>
                      <a:pt x="5977" y="1417"/>
                    </a:cubicBezTo>
                    <a:lnTo>
                      <a:pt x="5870" y="1512"/>
                    </a:lnTo>
                    <a:lnTo>
                      <a:pt x="5632" y="1274"/>
                    </a:lnTo>
                    <a:lnTo>
                      <a:pt x="5965" y="964"/>
                    </a:lnTo>
                    <a:close/>
                    <a:moveTo>
                      <a:pt x="1834" y="333"/>
                    </a:moveTo>
                    <a:cubicBezTo>
                      <a:pt x="2119" y="333"/>
                      <a:pt x="2405" y="452"/>
                      <a:pt x="2608" y="667"/>
                    </a:cubicBezTo>
                    <a:cubicBezTo>
                      <a:pt x="2822" y="869"/>
                      <a:pt x="2941" y="1167"/>
                      <a:pt x="2977" y="1488"/>
                    </a:cubicBezTo>
                    <a:cubicBezTo>
                      <a:pt x="2989" y="1595"/>
                      <a:pt x="3000" y="1738"/>
                      <a:pt x="3012" y="1905"/>
                    </a:cubicBezTo>
                    <a:cubicBezTo>
                      <a:pt x="2822" y="1584"/>
                      <a:pt x="2524" y="1345"/>
                      <a:pt x="2119" y="1214"/>
                    </a:cubicBezTo>
                    <a:cubicBezTo>
                      <a:pt x="1822" y="1115"/>
                      <a:pt x="1565" y="1107"/>
                      <a:pt x="1481" y="1107"/>
                    </a:cubicBezTo>
                    <a:cubicBezTo>
                      <a:pt x="1465" y="1107"/>
                      <a:pt x="1455" y="1107"/>
                      <a:pt x="1453" y="1107"/>
                    </a:cubicBezTo>
                    <a:cubicBezTo>
                      <a:pt x="1405" y="1107"/>
                      <a:pt x="1369" y="1131"/>
                      <a:pt x="1334" y="1167"/>
                    </a:cubicBezTo>
                    <a:lnTo>
                      <a:pt x="1024" y="1500"/>
                    </a:lnTo>
                    <a:cubicBezTo>
                      <a:pt x="953" y="1572"/>
                      <a:pt x="965" y="1679"/>
                      <a:pt x="1024" y="1750"/>
                    </a:cubicBezTo>
                    <a:cubicBezTo>
                      <a:pt x="1058" y="1784"/>
                      <a:pt x="1100" y="1799"/>
                      <a:pt x="1143" y="1799"/>
                    </a:cubicBezTo>
                    <a:cubicBezTo>
                      <a:pt x="1190" y="1799"/>
                      <a:pt x="1237" y="1781"/>
                      <a:pt x="1274" y="1750"/>
                    </a:cubicBezTo>
                    <a:lnTo>
                      <a:pt x="1548" y="1488"/>
                    </a:lnTo>
                    <a:cubicBezTo>
                      <a:pt x="1762" y="1500"/>
                      <a:pt x="2500" y="1572"/>
                      <a:pt x="2774" y="2203"/>
                    </a:cubicBezTo>
                    <a:cubicBezTo>
                      <a:pt x="2715" y="2643"/>
                      <a:pt x="2334" y="2988"/>
                      <a:pt x="1857" y="2988"/>
                    </a:cubicBezTo>
                    <a:cubicBezTo>
                      <a:pt x="1334" y="2988"/>
                      <a:pt x="905" y="2560"/>
                      <a:pt x="905" y="2036"/>
                    </a:cubicBezTo>
                    <a:cubicBezTo>
                      <a:pt x="905" y="1941"/>
                      <a:pt x="822" y="1857"/>
                      <a:pt x="726" y="1857"/>
                    </a:cubicBezTo>
                    <a:cubicBezTo>
                      <a:pt x="703" y="1857"/>
                      <a:pt x="679" y="1857"/>
                      <a:pt x="667" y="1869"/>
                    </a:cubicBezTo>
                    <a:cubicBezTo>
                      <a:pt x="679" y="1726"/>
                      <a:pt x="691" y="1595"/>
                      <a:pt x="703" y="1488"/>
                    </a:cubicBezTo>
                    <a:cubicBezTo>
                      <a:pt x="726" y="1167"/>
                      <a:pt x="857" y="869"/>
                      <a:pt x="1060" y="667"/>
                    </a:cubicBezTo>
                    <a:cubicBezTo>
                      <a:pt x="1274" y="452"/>
                      <a:pt x="1560" y="333"/>
                      <a:pt x="1834" y="333"/>
                    </a:cubicBezTo>
                    <a:close/>
                    <a:moveTo>
                      <a:pt x="607" y="2346"/>
                    </a:moveTo>
                    <a:cubicBezTo>
                      <a:pt x="679" y="2667"/>
                      <a:pt x="869" y="2929"/>
                      <a:pt x="1131" y="3108"/>
                    </a:cubicBezTo>
                    <a:lnTo>
                      <a:pt x="1131" y="3298"/>
                    </a:lnTo>
                    <a:cubicBezTo>
                      <a:pt x="798" y="3239"/>
                      <a:pt x="560" y="3155"/>
                      <a:pt x="417" y="3096"/>
                    </a:cubicBezTo>
                    <a:cubicBezTo>
                      <a:pt x="393" y="3096"/>
                      <a:pt x="417" y="3084"/>
                      <a:pt x="417" y="3084"/>
                    </a:cubicBezTo>
                    <a:cubicBezTo>
                      <a:pt x="488" y="2881"/>
                      <a:pt x="548" y="2619"/>
                      <a:pt x="607" y="2346"/>
                    </a:cubicBezTo>
                    <a:close/>
                    <a:moveTo>
                      <a:pt x="3120" y="2346"/>
                    </a:moveTo>
                    <a:cubicBezTo>
                      <a:pt x="3167" y="2584"/>
                      <a:pt x="3227" y="2810"/>
                      <a:pt x="3286" y="3000"/>
                    </a:cubicBezTo>
                    <a:lnTo>
                      <a:pt x="2977" y="3298"/>
                    </a:lnTo>
                    <a:cubicBezTo>
                      <a:pt x="2941" y="3334"/>
                      <a:pt x="2881" y="3358"/>
                      <a:pt x="2834" y="3358"/>
                    </a:cubicBezTo>
                    <a:lnTo>
                      <a:pt x="2786" y="3358"/>
                    </a:lnTo>
                    <a:cubicBezTo>
                      <a:pt x="2691" y="3358"/>
                      <a:pt x="2596" y="3274"/>
                      <a:pt x="2596" y="3167"/>
                    </a:cubicBezTo>
                    <a:lnTo>
                      <a:pt x="2596" y="3108"/>
                    </a:lnTo>
                    <a:cubicBezTo>
                      <a:pt x="2858" y="2929"/>
                      <a:pt x="3048" y="2667"/>
                      <a:pt x="3120" y="2346"/>
                    </a:cubicBezTo>
                    <a:close/>
                    <a:moveTo>
                      <a:pt x="2262" y="3274"/>
                    </a:moveTo>
                    <a:cubicBezTo>
                      <a:pt x="2274" y="3381"/>
                      <a:pt x="2334" y="3465"/>
                      <a:pt x="2393" y="3524"/>
                    </a:cubicBezTo>
                    <a:lnTo>
                      <a:pt x="2119" y="3774"/>
                    </a:lnTo>
                    <a:cubicBezTo>
                      <a:pt x="2048" y="3852"/>
                      <a:pt x="1953" y="3890"/>
                      <a:pt x="1856" y="3890"/>
                    </a:cubicBezTo>
                    <a:cubicBezTo>
                      <a:pt x="1759" y="3890"/>
                      <a:pt x="1661" y="3852"/>
                      <a:pt x="1584" y="3774"/>
                    </a:cubicBezTo>
                    <a:lnTo>
                      <a:pt x="1429" y="3631"/>
                    </a:lnTo>
                    <a:cubicBezTo>
                      <a:pt x="1453" y="3584"/>
                      <a:pt x="1465" y="3524"/>
                      <a:pt x="1465" y="3465"/>
                    </a:cubicBezTo>
                    <a:lnTo>
                      <a:pt x="1465" y="3274"/>
                    </a:lnTo>
                    <a:cubicBezTo>
                      <a:pt x="1584" y="3322"/>
                      <a:pt x="1727" y="3334"/>
                      <a:pt x="1857" y="3334"/>
                    </a:cubicBezTo>
                    <a:cubicBezTo>
                      <a:pt x="1988" y="3334"/>
                      <a:pt x="2119" y="3322"/>
                      <a:pt x="2262" y="3274"/>
                    </a:cubicBezTo>
                    <a:close/>
                    <a:moveTo>
                      <a:pt x="1857" y="0"/>
                    </a:moveTo>
                    <a:cubicBezTo>
                      <a:pt x="1072" y="0"/>
                      <a:pt x="429" y="619"/>
                      <a:pt x="369" y="1464"/>
                    </a:cubicBezTo>
                    <a:cubicBezTo>
                      <a:pt x="333" y="1810"/>
                      <a:pt x="214" y="2536"/>
                      <a:pt x="72" y="2941"/>
                    </a:cubicBezTo>
                    <a:cubicBezTo>
                      <a:pt x="0" y="3119"/>
                      <a:pt x="83" y="3310"/>
                      <a:pt x="262" y="3405"/>
                    </a:cubicBezTo>
                    <a:cubicBezTo>
                      <a:pt x="393" y="3465"/>
                      <a:pt x="595" y="3536"/>
                      <a:pt x="857" y="3596"/>
                    </a:cubicBezTo>
                    <a:lnTo>
                      <a:pt x="405" y="3822"/>
                    </a:lnTo>
                    <a:cubicBezTo>
                      <a:pt x="155" y="3941"/>
                      <a:pt x="12" y="4191"/>
                      <a:pt x="12" y="4477"/>
                    </a:cubicBezTo>
                    <a:lnTo>
                      <a:pt x="12" y="5953"/>
                    </a:lnTo>
                    <a:cubicBezTo>
                      <a:pt x="12" y="6036"/>
                      <a:pt x="83" y="6132"/>
                      <a:pt x="191" y="6132"/>
                    </a:cubicBezTo>
                    <a:cubicBezTo>
                      <a:pt x="274" y="6132"/>
                      <a:pt x="369" y="6048"/>
                      <a:pt x="369" y="5953"/>
                    </a:cubicBezTo>
                    <a:lnTo>
                      <a:pt x="369" y="4477"/>
                    </a:lnTo>
                    <a:cubicBezTo>
                      <a:pt x="369" y="4322"/>
                      <a:pt x="441" y="4191"/>
                      <a:pt x="572" y="4131"/>
                    </a:cubicBezTo>
                    <a:lnTo>
                      <a:pt x="1155" y="3834"/>
                    </a:lnTo>
                    <a:lnTo>
                      <a:pt x="1369" y="4024"/>
                    </a:lnTo>
                    <a:cubicBezTo>
                      <a:pt x="1512" y="4167"/>
                      <a:pt x="1691" y="4239"/>
                      <a:pt x="1869" y="4239"/>
                    </a:cubicBezTo>
                    <a:cubicBezTo>
                      <a:pt x="2048" y="4239"/>
                      <a:pt x="2238" y="4167"/>
                      <a:pt x="2381" y="4024"/>
                    </a:cubicBezTo>
                    <a:lnTo>
                      <a:pt x="2715" y="3691"/>
                    </a:lnTo>
                    <a:lnTo>
                      <a:pt x="2834" y="3691"/>
                    </a:lnTo>
                    <a:cubicBezTo>
                      <a:pt x="2977" y="3691"/>
                      <a:pt x="3108" y="3631"/>
                      <a:pt x="3215" y="3536"/>
                    </a:cubicBezTo>
                    <a:lnTo>
                      <a:pt x="5382" y="1488"/>
                    </a:lnTo>
                    <a:lnTo>
                      <a:pt x="5632" y="1738"/>
                    </a:lnTo>
                    <a:lnTo>
                      <a:pt x="2893" y="4477"/>
                    </a:lnTo>
                    <a:cubicBezTo>
                      <a:pt x="2715" y="4655"/>
                      <a:pt x="2631" y="4882"/>
                      <a:pt x="2631" y="5132"/>
                    </a:cubicBezTo>
                    <a:lnTo>
                      <a:pt x="2631" y="5929"/>
                    </a:lnTo>
                    <a:cubicBezTo>
                      <a:pt x="2631" y="6025"/>
                      <a:pt x="2703" y="6108"/>
                      <a:pt x="2810" y="6108"/>
                    </a:cubicBezTo>
                    <a:cubicBezTo>
                      <a:pt x="2893" y="6108"/>
                      <a:pt x="2989" y="6036"/>
                      <a:pt x="2989" y="5929"/>
                    </a:cubicBezTo>
                    <a:lnTo>
                      <a:pt x="2989" y="5132"/>
                    </a:lnTo>
                    <a:cubicBezTo>
                      <a:pt x="2989" y="4977"/>
                      <a:pt x="3048" y="4834"/>
                      <a:pt x="3155" y="4727"/>
                    </a:cubicBezTo>
                    <a:lnTo>
                      <a:pt x="6227" y="1643"/>
                    </a:lnTo>
                    <a:cubicBezTo>
                      <a:pt x="6370" y="1512"/>
                      <a:pt x="6429" y="1310"/>
                      <a:pt x="6382" y="1131"/>
                    </a:cubicBezTo>
                    <a:lnTo>
                      <a:pt x="6263" y="679"/>
                    </a:lnTo>
                    <a:lnTo>
                      <a:pt x="6382" y="572"/>
                    </a:lnTo>
                    <a:cubicBezTo>
                      <a:pt x="6453" y="512"/>
                      <a:pt x="6453" y="393"/>
                      <a:pt x="6382" y="321"/>
                    </a:cubicBezTo>
                    <a:cubicBezTo>
                      <a:pt x="6352" y="286"/>
                      <a:pt x="6307" y="268"/>
                      <a:pt x="6261" y="268"/>
                    </a:cubicBezTo>
                    <a:cubicBezTo>
                      <a:pt x="6215" y="268"/>
                      <a:pt x="6168" y="286"/>
                      <a:pt x="6132" y="321"/>
                    </a:cubicBezTo>
                    <a:lnTo>
                      <a:pt x="3572" y="2738"/>
                    </a:lnTo>
                    <a:cubicBezTo>
                      <a:pt x="3453" y="2322"/>
                      <a:pt x="3358" y="1750"/>
                      <a:pt x="3346" y="1464"/>
                    </a:cubicBezTo>
                    <a:cubicBezTo>
                      <a:pt x="3286" y="631"/>
                      <a:pt x="2643" y="0"/>
                      <a:pt x="1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42"/>
              <p:cNvSpPr/>
              <p:nvPr/>
            </p:nvSpPr>
            <p:spPr>
              <a:xfrm>
                <a:off x="5740078" y="2905929"/>
                <a:ext cx="225547" cy="189516"/>
              </a:xfrm>
              <a:custGeom>
                <a:avLst/>
                <a:gdLst/>
                <a:ahLst/>
                <a:cxnLst/>
                <a:rect l="l" t="t" r="r" b="b"/>
                <a:pathLst>
                  <a:path w="7086" h="5954" extrusionOk="0">
                    <a:moveTo>
                      <a:pt x="549" y="0"/>
                    </a:moveTo>
                    <a:cubicBezTo>
                      <a:pt x="251" y="0"/>
                      <a:pt x="1" y="250"/>
                      <a:pt x="1" y="548"/>
                    </a:cubicBezTo>
                    <a:lnTo>
                      <a:pt x="1" y="5072"/>
                    </a:lnTo>
                    <a:cubicBezTo>
                      <a:pt x="1" y="5156"/>
                      <a:pt x="72" y="5251"/>
                      <a:pt x="180" y="5251"/>
                    </a:cubicBezTo>
                    <a:cubicBezTo>
                      <a:pt x="263" y="5251"/>
                      <a:pt x="358" y="5179"/>
                      <a:pt x="358" y="5072"/>
                    </a:cubicBezTo>
                    <a:lnTo>
                      <a:pt x="358" y="548"/>
                    </a:lnTo>
                    <a:cubicBezTo>
                      <a:pt x="358" y="441"/>
                      <a:pt x="441" y="357"/>
                      <a:pt x="549" y="357"/>
                    </a:cubicBezTo>
                    <a:lnTo>
                      <a:pt x="6537" y="357"/>
                    </a:lnTo>
                    <a:cubicBezTo>
                      <a:pt x="6645" y="357"/>
                      <a:pt x="6728" y="441"/>
                      <a:pt x="6728" y="548"/>
                    </a:cubicBezTo>
                    <a:lnTo>
                      <a:pt x="6728" y="5394"/>
                    </a:lnTo>
                    <a:cubicBezTo>
                      <a:pt x="6728" y="5501"/>
                      <a:pt x="6645" y="5596"/>
                      <a:pt x="6537" y="5596"/>
                    </a:cubicBezTo>
                    <a:lnTo>
                      <a:pt x="2108" y="5596"/>
                    </a:lnTo>
                    <a:cubicBezTo>
                      <a:pt x="2025" y="5596"/>
                      <a:pt x="1930" y="5668"/>
                      <a:pt x="1930" y="5775"/>
                    </a:cubicBezTo>
                    <a:cubicBezTo>
                      <a:pt x="1930" y="5870"/>
                      <a:pt x="2013" y="5953"/>
                      <a:pt x="2108" y="5953"/>
                    </a:cubicBezTo>
                    <a:lnTo>
                      <a:pt x="6537" y="5953"/>
                    </a:lnTo>
                    <a:cubicBezTo>
                      <a:pt x="6835" y="5953"/>
                      <a:pt x="7085" y="5691"/>
                      <a:pt x="7085" y="5394"/>
                    </a:cubicBezTo>
                    <a:lnTo>
                      <a:pt x="7085" y="548"/>
                    </a:lnTo>
                    <a:cubicBezTo>
                      <a:pt x="7085" y="238"/>
                      <a:pt x="6847" y="0"/>
                      <a:pt x="6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42"/>
              <p:cNvSpPr/>
              <p:nvPr/>
            </p:nvSpPr>
            <p:spPr>
              <a:xfrm>
                <a:off x="5793902" y="2928464"/>
                <a:ext cx="131553" cy="13059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103" extrusionOk="0">
                    <a:moveTo>
                      <a:pt x="1870" y="757"/>
                    </a:moveTo>
                    <a:cubicBezTo>
                      <a:pt x="2227" y="757"/>
                      <a:pt x="2537" y="876"/>
                      <a:pt x="2811" y="1090"/>
                    </a:cubicBezTo>
                    <a:lnTo>
                      <a:pt x="1751" y="2150"/>
                    </a:lnTo>
                    <a:cubicBezTo>
                      <a:pt x="1679" y="2221"/>
                      <a:pt x="1679" y="2328"/>
                      <a:pt x="1751" y="2400"/>
                    </a:cubicBezTo>
                    <a:cubicBezTo>
                      <a:pt x="1775" y="2424"/>
                      <a:pt x="1822" y="2447"/>
                      <a:pt x="1870" y="2447"/>
                    </a:cubicBezTo>
                    <a:cubicBezTo>
                      <a:pt x="1918" y="2447"/>
                      <a:pt x="1953" y="2424"/>
                      <a:pt x="1989" y="2400"/>
                    </a:cubicBezTo>
                    <a:lnTo>
                      <a:pt x="2513" y="1876"/>
                    </a:lnTo>
                    <a:cubicBezTo>
                      <a:pt x="2584" y="1995"/>
                      <a:pt x="2632" y="2126"/>
                      <a:pt x="2632" y="2281"/>
                    </a:cubicBezTo>
                    <a:cubicBezTo>
                      <a:pt x="2632" y="2697"/>
                      <a:pt x="2287" y="3043"/>
                      <a:pt x="1870" y="3043"/>
                    </a:cubicBezTo>
                    <a:cubicBezTo>
                      <a:pt x="1453" y="3043"/>
                      <a:pt x="1108" y="2697"/>
                      <a:pt x="1108" y="2281"/>
                    </a:cubicBezTo>
                    <a:cubicBezTo>
                      <a:pt x="1108" y="1864"/>
                      <a:pt x="1453" y="1519"/>
                      <a:pt x="1870" y="1519"/>
                    </a:cubicBezTo>
                    <a:cubicBezTo>
                      <a:pt x="1953" y="1519"/>
                      <a:pt x="2049" y="1447"/>
                      <a:pt x="2049" y="1340"/>
                    </a:cubicBezTo>
                    <a:cubicBezTo>
                      <a:pt x="2049" y="1233"/>
                      <a:pt x="1977" y="1162"/>
                      <a:pt x="1870" y="1162"/>
                    </a:cubicBezTo>
                    <a:cubicBezTo>
                      <a:pt x="1263" y="1162"/>
                      <a:pt x="763" y="1650"/>
                      <a:pt x="763" y="2269"/>
                    </a:cubicBezTo>
                    <a:cubicBezTo>
                      <a:pt x="763" y="2876"/>
                      <a:pt x="1263" y="3364"/>
                      <a:pt x="1870" y="3364"/>
                    </a:cubicBezTo>
                    <a:cubicBezTo>
                      <a:pt x="2477" y="3364"/>
                      <a:pt x="2965" y="2876"/>
                      <a:pt x="2965" y="2269"/>
                    </a:cubicBezTo>
                    <a:cubicBezTo>
                      <a:pt x="2965" y="2031"/>
                      <a:pt x="2894" y="1804"/>
                      <a:pt x="2763" y="1614"/>
                    </a:cubicBezTo>
                    <a:lnTo>
                      <a:pt x="3049" y="1328"/>
                    </a:lnTo>
                    <a:cubicBezTo>
                      <a:pt x="3251" y="1578"/>
                      <a:pt x="3370" y="1912"/>
                      <a:pt x="3370" y="2269"/>
                    </a:cubicBezTo>
                    <a:cubicBezTo>
                      <a:pt x="3370" y="3102"/>
                      <a:pt x="2703" y="3769"/>
                      <a:pt x="1870" y="3769"/>
                    </a:cubicBezTo>
                    <a:cubicBezTo>
                      <a:pt x="1036" y="3769"/>
                      <a:pt x="370" y="3102"/>
                      <a:pt x="370" y="2269"/>
                    </a:cubicBezTo>
                    <a:cubicBezTo>
                      <a:pt x="370" y="1435"/>
                      <a:pt x="1036" y="757"/>
                      <a:pt x="1870" y="757"/>
                    </a:cubicBezTo>
                    <a:close/>
                    <a:moveTo>
                      <a:pt x="3924" y="1"/>
                    </a:moveTo>
                    <a:cubicBezTo>
                      <a:pt x="3879" y="1"/>
                      <a:pt x="3834" y="19"/>
                      <a:pt x="3799" y="54"/>
                    </a:cubicBezTo>
                    <a:lnTo>
                      <a:pt x="3537" y="328"/>
                    </a:lnTo>
                    <a:lnTo>
                      <a:pt x="3537" y="197"/>
                    </a:lnTo>
                    <a:cubicBezTo>
                      <a:pt x="3537" y="102"/>
                      <a:pt x="3453" y="19"/>
                      <a:pt x="3358" y="19"/>
                    </a:cubicBezTo>
                    <a:cubicBezTo>
                      <a:pt x="3263" y="19"/>
                      <a:pt x="3180" y="90"/>
                      <a:pt x="3180" y="197"/>
                    </a:cubicBezTo>
                    <a:lnTo>
                      <a:pt x="3180" y="685"/>
                    </a:lnTo>
                    <a:lnTo>
                      <a:pt x="3037" y="816"/>
                    </a:lnTo>
                    <a:cubicBezTo>
                      <a:pt x="2715" y="554"/>
                      <a:pt x="2310" y="388"/>
                      <a:pt x="1870" y="388"/>
                    </a:cubicBezTo>
                    <a:cubicBezTo>
                      <a:pt x="834" y="388"/>
                      <a:pt x="1" y="1221"/>
                      <a:pt x="1" y="2245"/>
                    </a:cubicBezTo>
                    <a:cubicBezTo>
                      <a:pt x="1" y="3269"/>
                      <a:pt x="834" y="4102"/>
                      <a:pt x="1870" y="4102"/>
                    </a:cubicBezTo>
                    <a:cubicBezTo>
                      <a:pt x="2894" y="4102"/>
                      <a:pt x="3727" y="3269"/>
                      <a:pt x="3727" y="2245"/>
                    </a:cubicBezTo>
                    <a:cubicBezTo>
                      <a:pt x="3727" y="1804"/>
                      <a:pt x="3561" y="1388"/>
                      <a:pt x="3299" y="1066"/>
                    </a:cubicBezTo>
                    <a:lnTo>
                      <a:pt x="3430" y="935"/>
                    </a:lnTo>
                    <a:lnTo>
                      <a:pt x="3918" y="935"/>
                    </a:lnTo>
                    <a:cubicBezTo>
                      <a:pt x="4013" y="935"/>
                      <a:pt x="4096" y="864"/>
                      <a:pt x="4096" y="757"/>
                    </a:cubicBezTo>
                    <a:cubicBezTo>
                      <a:pt x="4084" y="673"/>
                      <a:pt x="4013" y="578"/>
                      <a:pt x="3918" y="578"/>
                    </a:cubicBezTo>
                    <a:lnTo>
                      <a:pt x="3787" y="578"/>
                    </a:lnTo>
                    <a:lnTo>
                      <a:pt x="4049" y="316"/>
                    </a:lnTo>
                    <a:cubicBezTo>
                      <a:pt x="4132" y="245"/>
                      <a:pt x="4132" y="138"/>
                      <a:pt x="4049" y="54"/>
                    </a:cubicBezTo>
                    <a:cubicBezTo>
                      <a:pt x="4013" y="19"/>
                      <a:pt x="3968" y="1"/>
                      <a:pt x="39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5" name="Google Shape;605;p42"/>
          <p:cNvSpPr txBox="1">
            <a:spLocks noGrp="1"/>
          </p:cNvSpPr>
          <p:nvPr>
            <p:ph type="title"/>
          </p:nvPr>
        </p:nvSpPr>
        <p:spPr>
          <a:xfrm>
            <a:off x="722400" y="4804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is it Important?</a:t>
            </a:r>
            <a:endParaRPr dirty="0"/>
          </a:p>
        </p:txBody>
      </p:sp>
      <p:sp>
        <p:nvSpPr>
          <p:cNvPr id="606" name="Google Shape;606;p42"/>
          <p:cNvSpPr txBox="1"/>
          <p:nvPr/>
        </p:nvSpPr>
        <p:spPr>
          <a:xfrm>
            <a:off x="3215425" y="1971450"/>
            <a:ext cx="27132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51C75"/>
                </a:solidFill>
                <a:latin typeface="Josefin Sans"/>
                <a:ea typeface="Josefin Sans"/>
                <a:cs typeface="Josefin Sans"/>
                <a:sym typeface="Josefin Sans"/>
              </a:rPr>
              <a:t>Marketing</a:t>
            </a:r>
            <a:r>
              <a:rPr lang="en" sz="1300" b="1">
                <a:solidFill>
                  <a:srgbClr val="351C75"/>
                </a:solidFill>
                <a:latin typeface="Josefin Sans"/>
                <a:ea typeface="Josefin Sans"/>
                <a:cs typeface="Josefin Sans"/>
                <a:sym typeface="Josefin Sans"/>
              </a:rPr>
              <a:t> makes up</a:t>
            </a:r>
            <a:endParaRPr sz="1300" b="1">
              <a:solidFill>
                <a:srgbClr val="351C75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351C75"/>
                </a:solidFill>
                <a:latin typeface="Josefin Sans"/>
                <a:ea typeface="Josefin Sans"/>
                <a:cs typeface="Josefin Sans"/>
                <a:sym typeface="Josefin Sans"/>
              </a:rPr>
              <a:t>13.6%*</a:t>
            </a:r>
            <a:endParaRPr sz="3600" b="1">
              <a:solidFill>
                <a:srgbClr val="351C75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351C75"/>
                </a:solidFill>
                <a:latin typeface="Josefin Sans"/>
                <a:ea typeface="Josefin Sans"/>
                <a:cs typeface="Josefin Sans"/>
                <a:sym typeface="Josefin Sans"/>
              </a:rPr>
              <a:t>of companies </a:t>
            </a:r>
            <a:r>
              <a:rPr lang="en" sz="1500" b="1">
                <a:solidFill>
                  <a:srgbClr val="351C75"/>
                </a:solidFill>
                <a:latin typeface="Josefin Sans"/>
                <a:ea typeface="Josefin Sans"/>
                <a:cs typeface="Josefin Sans"/>
                <a:sym typeface="Josefin Sans"/>
              </a:rPr>
              <a:t>Annual Spend</a:t>
            </a:r>
            <a:endParaRPr sz="1500" b="1">
              <a:solidFill>
                <a:srgbClr val="351C75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607" name="Google Shape;607;p42"/>
          <p:cNvSpPr txBox="1"/>
          <p:nvPr/>
        </p:nvSpPr>
        <p:spPr>
          <a:xfrm>
            <a:off x="722375" y="42965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</a:rPr>
              <a:t>* Deloitte 2023 CMO Survey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3"/>
          <p:cNvSpPr txBox="1">
            <a:spLocks noGrp="1"/>
          </p:cNvSpPr>
          <p:nvPr>
            <p:ph type="title"/>
          </p:nvPr>
        </p:nvSpPr>
        <p:spPr>
          <a:xfrm>
            <a:off x="722400" y="5459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LISTENING!</a:t>
            </a:r>
            <a:endParaRPr/>
          </a:p>
        </p:txBody>
      </p:sp>
      <p:sp>
        <p:nvSpPr>
          <p:cNvPr id="613" name="Google Shape;613;p43"/>
          <p:cNvSpPr txBox="1">
            <a:spLocks noGrp="1"/>
          </p:cNvSpPr>
          <p:nvPr>
            <p:ph type="subTitle" idx="1"/>
          </p:nvPr>
        </p:nvSpPr>
        <p:spPr>
          <a:xfrm>
            <a:off x="2412850" y="3909408"/>
            <a:ext cx="2194500" cy="3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51C75"/>
                </a:solidFill>
                <a:latin typeface="Josefin Sans"/>
                <a:ea typeface="Josefin Sans"/>
                <a:cs typeface="Josefin Sans"/>
                <a:sym typeface="Josefin Sans"/>
              </a:rPr>
              <a:t>juliars@mit.edu</a:t>
            </a:r>
            <a:endParaRPr b="1">
              <a:solidFill>
                <a:srgbClr val="351C75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614" name="Google Shape;614;p43"/>
          <p:cNvSpPr txBox="1">
            <a:spLocks noGrp="1"/>
          </p:cNvSpPr>
          <p:nvPr>
            <p:ph type="subTitle" idx="2"/>
          </p:nvPr>
        </p:nvSpPr>
        <p:spPr>
          <a:xfrm>
            <a:off x="4536591" y="3909260"/>
            <a:ext cx="2194500" cy="3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51C75"/>
                </a:solidFill>
                <a:latin typeface="Josefin Sans"/>
                <a:ea typeface="Josefin Sans"/>
                <a:cs typeface="Josefin Sans"/>
                <a:sym typeface="Josefin Sans"/>
              </a:rPr>
              <a:t>sanya14@mit.edu</a:t>
            </a:r>
            <a:endParaRPr b="1">
              <a:solidFill>
                <a:srgbClr val="351C75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615" name="Google Shape;615;p43"/>
          <p:cNvSpPr txBox="1">
            <a:spLocks noGrp="1"/>
          </p:cNvSpPr>
          <p:nvPr>
            <p:ph type="subTitle" idx="3"/>
          </p:nvPr>
        </p:nvSpPr>
        <p:spPr>
          <a:xfrm>
            <a:off x="2412850" y="3292080"/>
            <a:ext cx="2194500" cy="71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JULIA SCHWARTZ</a:t>
            </a:r>
            <a:endParaRPr/>
          </a:p>
        </p:txBody>
      </p:sp>
      <p:sp>
        <p:nvSpPr>
          <p:cNvPr id="616" name="Google Shape;616;p43"/>
          <p:cNvSpPr txBox="1">
            <a:spLocks noGrp="1"/>
          </p:cNvSpPr>
          <p:nvPr>
            <p:ph type="subTitle" idx="4"/>
          </p:nvPr>
        </p:nvSpPr>
        <p:spPr>
          <a:xfrm>
            <a:off x="4536591" y="3292067"/>
            <a:ext cx="2194500" cy="71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SANYA CHAUHAN</a:t>
            </a:r>
            <a:endParaRPr/>
          </a:p>
        </p:txBody>
      </p:sp>
      <p:pic>
        <p:nvPicPr>
          <p:cNvPr id="617" name="Google Shape;617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10233" y="1583536"/>
            <a:ext cx="1599600" cy="1552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18" name="Google Shape;618;p43"/>
          <p:cNvPicPr preferRelativeResize="0"/>
          <p:nvPr/>
        </p:nvPicPr>
        <p:blipFill rotWithShape="1">
          <a:blip r:embed="rId4">
            <a:alphaModFix/>
          </a:blip>
          <a:srcRect l="17415" r="2877"/>
          <a:stretch/>
        </p:blipFill>
        <p:spPr>
          <a:xfrm>
            <a:off x="4833977" y="1583525"/>
            <a:ext cx="1599600" cy="1552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19" name="Google Shape;619;p43"/>
          <p:cNvSpPr/>
          <p:nvPr/>
        </p:nvSpPr>
        <p:spPr>
          <a:xfrm>
            <a:off x="6050675" y="4488775"/>
            <a:ext cx="30933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620" name="Google Shape;620;p43"/>
          <p:cNvGrpSpPr/>
          <p:nvPr/>
        </p:nvGrpSpPr>
        <p:grpSpPr>
          <a:xfrm>
            <a:off x="-711750" y="3623025"/>
            <a:ext cx="2664363" cy="1520471"/>
            <a:chOff x="0" y="-1881"/>
            <a:chExt cx="4201802" cy="2134293"/>
          </a:xfrm>
        </p:grpSpPr>
        <p:cxnSp>
          <p:nvCxnSpPr>
            <p:cNvPr id="621" name="Google Shape;621;p43"/>
            <p:cNvCxnSpPr/>
            <p:nvPr/>
          </p:nvCxnSpPr>
          <p:spPr>
            <a:xfrm>
              <a:off x="0" y="5414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2" name="Google Shape;622;p43"/>
            <p:cNvCxnSpPr/>
            <p:nvPr/>
          </p:nvCxnSpPr>
          <p:spPr>
            <a:xfrm>
              <a:off x="0" y="10760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3" name="Google Shape;623;p43"/>
            <p:cNvCxnSpPr/>
            <p:nvPr/>
          </p:nvCxnSpPr>
          <p:spPr>
            <a:xfrm>
              <a:off x="0" y="1610650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4" name="Google Shape;624;p43"/>
            <p:cNvCxnSpPr/>
            <p:nvPr/>
          </p:nvCxnSpPr>
          <p:spPr>
            <a:xfrm>
              <a:off x="527805" y="12"/>
              <a:ext cx="0" cy="213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5" name="Google Shape;625;p43"/>
            <p:cNvCxnSpPr/>
            <p:nvPr/>
          </p:nvCxnSpPr>
          <p:spPr>
            <a:xfrm>
              <a:off x="1055606" y="12"/>
              <a:ext cx="0" cy="213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43"/>
            <p:cNvCxnSpPr/>
            <p:nvPr/>
          </p:nvCxnSpPr>
          <p:spPr>
            <a:xfrm>
              <a:off x="1576558" y="12"/>
              <a:ext cx="0" cy="213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43"/>
            <p:cNvCxnSpPr/>
            <p:nvPr/>
          </p:nvCxnSpPr>
          <p:spPr>
            <a:xfrm>
              <a:off x="2104359" y="12"/>
              <a:ext cx="0" cy="213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43"/>
            <p:cNvCxnSpPr/>
            <p:nvPr/>
          </p:nvCxnSpPr>
          <p:spPr>
            <a:xfrm>
              <a:off x="2625310" y="12"/>
              <a:ext cx="0" cy="213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9" name="Google Shape;629;p43"/>
            <p:cNvCxnSpPr/>
            <p:nvPr/>
          </p:nvCxnSpPr>
          <p:spPr>
            <a:xfrm>
              <a:off x="3153111" y="12"/>
              <a:ext cx="0" cy="213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43"/>
            <p:cNvCxnSpPr/>
            <p:nvPr/>
          </p:nvCxnSpPr>
          <p:spPr>
            <a:xfrm>
              <a:off x="3674063" y="12"/>
              <a:ext cx="0" cy="213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43"/>
            <p:cNvCxnSpPr/>
            <p:nvPr/>
          </p:nvCxnSpPr>
          <p:spPr>
            <a:xfrm>
              <a:off x="4201802" y="12"/>
              <a:ext cx="0" cy="213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43"/>
            <p:cNvCxnSpPr/>
            <p:nvPr/>
          </p:nvCxnSpPr>
          <p:spPr>
            <a:xfrm>
              <a:off x="0" y="-1881"/>
              <a:ext cx="4201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633" name="Google Shape;633;p43"/>
          <p:cNvPicPr preferRelativeResize="0"/>
          <p:nvPr/>
        </p:nvPicPr>
        <p:blipFill rotWithShape="1">
          <a:blip r:embed="rId5">
            <a:alphaModFix/>
          </a:blip>
          <a:srcRect l="19560" r="18752" b="7689"/>
          <a:stretch/>
        </p:blipFill>
        <p:spPr>
          <a:xfrm>
            <a:off x="2710300" y="1540025"/>
            <a:ext cx="1599600" cy="1595700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oogle Shape;482;p36"/>
          <p:cNvGrpSpPr/>
          <p:nvPr/>
        </p:nvGrpSpPr>
        <p:grpSpPr>
          <a:xfrm flipH="1">
            <a:off x="8014675" y="4071700"/>
            <a:ext cx="813900" cy="818100"/>
            <a:chOff x="8014675" y="343325"/>
            <a:chExt cx="813900" cy="818100"/>
          </a:xfrm>
        </p:grpSpPr>
        <p:sp>
          <p:nvSpPr>
            <p:cNvPr id="483" name="Google Shape;483;p36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36"/>
          <p:cNvSpPr txBox="1">
            <a:spLocks noGrp="1"/>
          </p:cNvSpPr>
          <p:nvPr>
            <p:ph type="title"/>
          </p:nvPr>
        </p:nvSpPr>
        <p:spPr>
          <a:xfrm>
            <a:off x="722375" y="618225"/>
            <a:ext cx="76992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6" name="Google Shape;486;p36"/>
          <p:cNvSpPr txBox="1">
            <a:spLocks noGrp="1"/>
          </p:cNvSpPr>
          <p:nvPr>
            <p:ph type="title" idx="2"/>
          </p:nvPr>
        </p:nvSpPr>
        <p:spPr>
          <a:xfrm>
            <a:off x="1892338" y="16004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7" name="Google Shape;487;p36"/>
          <p:cNvSpPr txBox="1">
            <a:spLocks noGrp="1"/>
          </p:cNvSpPr>
          <p:nvPr>
            <p:ph type="title" idx="3"/>
          </p:nvPr>
        </p:nvSpPr>
        <p:spPr>
          <a:xfrm>
            <a:off x="4307204" y="16004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8" name="Google Shape;488;p36"/>
          <p:cNvSpPr txBox="1">
            <a:spLocks noGrp="1"/>
          </p:cNvSpPr>
          <p:nvPr>
            <p:ph type="title" idx="4"/>
          </p:nvPr>
        </p:nvSpPr>
        <p:spPr>
          <a:xfrm>
            <a:off x="6722026" y="160045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9" name="Google Shape;489;p36"/>
          <p:cNvSpPr txBox="1">
            <a:spLocks noGrp="1"/>
          </p:cNvSpPr>
          <p:nvPr>
            <p:ph type="title" idx="5"/>
          </p:nvPr>
        </p:nvSpPr>
        <p:spPr>
          <a:xfrm>
            <a:off x="3253217" y="296270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90" name="Google Shape;490;p36"/>
          <p:cNvSpPr txBox="1">
            <a:spLocks noGrp="1"/>
          </p:cNvSpPr>
          <p:nvPr>
            <p:ph type="subTitle" idx="1"/>
          </p:nvPr>
        </p:nvSpPr>
        <p:spPr>
          <a:xfrm>
            <a:off x="1225800" y="248200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491" name="Google Shape;491;p36"/>
          <p:cNvSpPr txBox="1">
            <a:spLocks noGrp="1"/>
          </p:cNvSpPr>
          <p:nvPr>
            <p:ph type="subTitle" idx="6"/>
          </p:nvPr>
        </p:nvSpPr>
        <p:spPr>
          <a:xfrm>
            <a:off x="3640627" y="224070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492" name="Google Shape;492;p36"/>
          <p:cNvSpPr txBox="1">
            <a:spLocks noGrp="1"/>
          </p:cNvSpPr>
          <p:nvPr>
            <p:ph type="subTitle" idx="7"/>
          </p:nvPr>
        </p:nvSpPr>
        <p:spPr>
          <a:xfrm>
            <a:off x="6055441" y="2240700"/>
            <a:ext cx="18627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493" name="Google Shape;493;p36"/>
          <p:cNvSpPr txBox="1">
            <a:spLocks noGrp="1"/>
          </p:cNvSpPr>
          <p:nvPr>
            <p:ph type="subTitle" idx="8"/>
          </p:nvPr>
        </p:nvSpPr>
        <p:spPr>
          <a:xfrm>
            <a:off x="2766325" y="3825700"/>
            <a:ext cx="15036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494" name="Google Shape;494;p36"/>
          <p:cNvSpPr txBox="1">
            <a:spLocks noGrp="1"/>
          </p:cNvSpPr>
          <p:nvPr>
            <p:ph type="title" idx="9"/>
          </p:nvPr>
        </p:nvSpPr>
        <p:spPr>
          <a:xfrm>
            <a:off x="5668079" y="2962700"/>
            <a:ext cx="5298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95" name="Google Shape;495;p36"/>
          <p:cNvSpPr txBox="1">
            <a:spLocks noGrp="1"/>
          </p:cNvSpPr>
          <p:nvPr>
            <p:ph type="subTitle" idx="14"/>
          </p:nvPr>
        </p:nvSpPr>
        <p:spPr>
          <a:xfrm>
            <a:off x="5280775" y="3825700"/>
            <a:ext cx="1304400" cy="3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Why it Matters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7"/>
          <p:cNvGrpSpPr/>
          <p:nvPr/>
        </p:nvGrpSpPr>
        <p:grpSpPr>
          <a:xfrm flipH="1">
            <a:off x="214400" y="1170350"/>
            <a:ext cx="813900" cy="818100"/>
            <a:chOff x="8014675" y="343325"/>
            <a:chExt cx="813900" cy="818100"/>
          </a:xfrm>
        </p:grpSpPr>
        <p:sp>
          <p:nvSpPr>
            <p:cNvPr id="501" name="Google Shape;501;p37"/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7"/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3" name="Google Shape;503;p37"/>
          <p:cNvSpPr txBox="1">
            <a:spLocks noGrp="1"/>
          </p:cNvSpPr>
          <p:nvPr>
            <p:ph type="title"/>
          </p:nvPr>
        </p:nvSpPr>
        <p:spPr>
          <a:xfrm>
            <a:off x="722400" y="4774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504" name="Google Shape;504;p37"/>
          <p:cNvSpPr/>
          <p:nvPr/>
        </p:nvSpPr>
        <p:spPr>
          <a:xfrm>
            <a:off x="1783670" y="1352650"/>
            <a:ext cx="5761800" cy="10236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Josefin Sans"/>
                <a:ea typeface="Josefin Sans"/>
                <a:cs typeface="Josefin Sans"/>
                <a:sym typeface="Josefin Sans"/>
              </a:rPr>
              <a:t>Optimize</a:t>
            </a:r>
            <a:r>
              <a:rPr lang="en" sz="1700">
                <a:latin typeface="Josefin Sans"/>
                <a:ea typeface="Josefin Sans"/>
                <a:cs typeface="Josefin Sans"/>
                <a:sym typeface="Josefin Sans"/>
              </a:rPr>
              <a:t> a </a:t>
            </a:r>
            <a:r>
              <a:rPr lang="en" sz="1700" b="1">
                <a:latin typeface="Josefin Sans"/>
                <a:ea typeface="Josefin Sans"/>
                <a:cs typeface="Josefin Sans"/>
                <a:sym typeface="Josefin Sans"/>
              </a:rPr>
              <a:t>marketing portfolio</a:t>
            </a:r>
            <a:r>
              <a:rPr lang="en" sz="1700">
                <a:latin typeface="Josefin Sans"/>
                <a:ea typeface="Josefin Sans"/>
                <a:cs typeface="Josefin Sans"/>
                <a:sym typeface="Josefin Sans"/>
              </a:rPr>
              <a:t> given a </a:t>
            </a:r>
            <a:r>
              <a:rPr lang="en" sz="1700" b="1">
                <a:latin typeface="Josefin Sans"/>
                <a:ea typeface="Josefin Sans"/>
                <a:cs typeface="Josefin Sans"/>
                <a:sym typeface="Josefin Sans"/>
              </a:rPr>
              <a:t>budget </a:t>
            </a:r>
            <a:r>
              <a:rPr lang="en" sz="1700">
                <a:latin typeface="Josefin Sans"/>
                <a:ea typeface="Josefin Sans"/>
                <a:cs typeface="Josefin Sans"/>
                <a:sym typeface="Josefin Sans"/>
              </a:rPr>
              <a:t>and four marketing options:</a:t>
            </a:r>
            <a:endParaRPr sz="17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Josefin Sans"/>
                <a:ea typeface="Josefin Sans"/>
                <a:cs typeface="Josefin Sans"/>
                <a:sym typeface="Josefin Sans"/>
              </a:rPr>
              <a:t>Targeted Online, Print, Email, Influencer</a:t>
            </a:r>
            <a:endParaRPr sz="17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05" name="Google Shape;505;p37"/>
          <p:cNvSpPr/>
          <p:nvPr/>
        </p:nvSpPr>
        <p:spPr>
          <a:xfrm>
            <a:off x="1371750" y="2610490"/>
            <a:ext cx="6400500" cy="16218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Char char="-"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What different ways can this problem be </a:t>
            </a: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formulated</a:t>
            </a: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? 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Char char="-"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What different </a:t>
            </a: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constraints</a:t>
            </a: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 could be added to the model?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Char char="-"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When would these constraints be used? 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Char char="-"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What </a:t>
            </a: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extensions</a:t>
            </a: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 exist for this question and framework? 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Char char="-"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When are these extensions relevant?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8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</a:t>
            </a:r>
            <a:endParaRPr/>
          </a:p>
        </p:txBody>
      </p:sp>
      <p:sp>
        <p:nvSpPr>
          <p:cNvPr id="511" name="Google Shape;511;p38"/>
          <p:cNvSpPr txBox="1">
            <a:spLocks noGrp="1"/>
          </p:cNvSpPr>
          <p:nvPr>
            <p:ph type="subTitle" idx="2"/>
          </p:nvPr>
        </p:nvSpPr>
        <p:spPr>
          <a:xfrm>
            <a:off x="5489975" y="1758425"/>
            <a:ext cx="17472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Investment Amount</a:t>
            </a:r>
            <a:endParaRPr/>
          </a:p>
        </p:txBody>
      </p:sp>
      <p:sp>
        <p:nvSpPr>
          <p:cNvPr id="512" name="Google Shape;512;p38"/>
          <p:cNvSpPr txBox="1">
            <a:spLocks noGrp="1"/>
          </p:cNvSpPr>
          <p:nvPr>
            <p:ph type="subTitle" idx="4"/>
          </p:nvPr>
        </p:nvSpPr>
        <p:spPr>
          <a:xfrm>
            <a:off x="5489975" y="2739325"/>
            <a:ext cx="20511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People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Reached (Views)</a:t>
            </a:r>
            <a:endParaRPr/>
          </a:p>
        </p:txBody>
      </p:sp>
      <p:sp>
        <p:nvSpPr>
          <p:cNvPr id="513" name="Google Shape;513;p38"/>
          <p:cNvSpPr txBox="1">
            <a:spLocks noGrp="1"/>
          </p:cNvSpPr>
          <p:nvPr>
            <p:ph type="subTitle" idx="6"/>
          </p:nvPr>
        </p:nvSpPr>
        <p:spPr>
          <a:xfrm>
            <a:off x="5489975" y="3550200"/>
            <a:ext cx="19824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(Buys)</a:t>
            </a:r>
            <a:endParaRPr/>
          </a:p>
        </p:txBody>
      </p:sp>
      <p:sp>
        <p:nvSpPr>
          <p:cNvPr id="514" name="Google Shape;514;p38"/>
          <p:cNvSpPr/>
          <p:nvPr/>
        </p:nvSpPr>
        <p:spPr>
          <a:xfrm>
            <a:off x="4982675" y="1532138"/>
            <a:ext cx="507300" cy="5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8"/>
          <p:cNvSpPr/>
          <p:nvPr/>
        </p:nvSpPr>
        <p:spPr>
          <a:xfrm>
            <a:off x="4982663" y="3493938"/>
            <a:ext cx="507300" cy="5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8"/>
          <p:cNvSpPr/>
          <p:nvPr/>
        </p:nvSpPr>
        <p:spPr>
          <a:xfrm>
            <a:off x="4982663" y="2513050"/>
            <a:ext cx="507300" cy="50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" name="Google Shape;517;p38"/>
          <p:cNvGrpSpPr/>
          <p:nvPr/>
        </p:nvGrpSpPr>
        <p:grpSpPr>
          <a:xfrm>
            <a:off x="5067169" y="1634713"/>
            <a:ext cx="338330" cy="302173"/>
            <a:chOff x="854261" y="2908813"/>
            <a:chExt cx="377474" cy="335748"/>
          </a:xfrm>
        </p:grpSpPr>
        <p:sp>
          <p:nvSpPr>
            <p:cNvPr id="518" name="Google Shape;518;p38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8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" name="Google Shape;523;p38"/>
          <p:cNvGrpSpPr/>
          <p:nvPr/>
        </p:nvGrpSpPr>
        <p:grpSpPr>
          <a:xfrm>
            <a:off x="5104055" y="3570988"/>
            <a:ext cx="264550" cy="353222"/>
            <a:chOff x="903530" y="3806125"/>
            <a:chExt cx="264550" cy="353222"/>
          </a:xfrm>
        </p:grpSpPr>
        <p:sp>
          <p:nvSpPr>
            <p:cNvPr id="524" name="Google Shape;524;p38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8" name="Google Shape;528;p38"/>
          <p:cNvSpPr txBox="1"/>
          <p:nvPr/>
        </p:nvSpPr>
        <p:spPr>
          <a:xfrm>
            <a:off x="1416650" y="1532150"/>
            <a:ext cx="2754300" cy="4002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Targeted Online Advertising</a:t>
            </a:r>
            <a:endParaRPr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529" name="Google Shape;529;p38"/>
          <p:cNvGrpSpPr/>
          <p:nvPr/>
        </p:nvGrpSpPr>
        <p:grpSpPr>
          <a:xfrm>
            <a:off x="5065278" y="2590092"/>
            <a:ext cx="338319" cy="313804"/>
            <a:chOff x="2185128" y="2427549"/>
            <a:chExt cx="382758" cy="356595"/>
          </a:xfrm>
        </p:grpSpPr>
        <p:sp>
          <p:nvSpPr>
            <p:cNvPr id="530" name="Google Shape;530;p38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8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" name="Google Shape;534;p38"/>
          <p:cNvSpPr txBox="1"/>
          <p:nvPr/>
        </p:nvSpPr>
        <p:spPr>
          <a:xfrm>
            <a:off x="1416650" y="2231300"/>
            <a:ext cx="2754300" cy="4002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Email Marketing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35" name="Google Shape;535;p38"/>
          <p:cNvSpPr txBox="1"/>
          <p:nvPr/>
        </p:nvSpPr>
        <p:spPr>
          <a:xfrm>
            <a:off x="1416650" y="2916175"/>
            <a:ext cx="2754300" cy="4002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Print Media</a:t>
            </a:r>
            <a:endParaRPr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36" name="Google Shape;536;p38"/>
          <p:cNvSpPr txBox="1"/>
          <p:nvPr/>
        </p:nvSpPr>
        <p:spPr>
          <a:xfrm>
            <a:off x="1416650" y="3601050"/>
            <a:ext cx="2754300" cy="4002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Influencer Marketing</a:t>
            </a:r>
            <a:endParaRPr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9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542" name="Google Shape;542;p39"/>
          <p:cNvSpPr txBox="1">
            <a:spLocks noGrp="1"/>
          </p:cNvSpPr>
          <p:nvPr>
            <p:ph type="subTitle" idx="1"/>
          </p:nvPr>
        </p:nvSpPr>
        <p:spPr>
          <a:xfrm>
            <a:off x="722375" y="1788450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Formulate and solve model to 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optimize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for 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marketing</a:t>
            </a:r>
            <a:r>
              <a:rPr lang="en" sz="1300" b="1">
                <a:solidFill>
                  <a:schemeClr val="lt2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views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given various budgets</a:t>
            </a:r>
            <a:r>
              <a:rPr lang="en" sz="1400"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4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43" name="Google Shape;543;p39"/>
          <p:cNvSpPr txBox="1">
            <a:spLocks noGrp="1"/>
          </p:cNvSpPr>
          <p:nvPr>
            <p:ph type="subTitle" idx="2"/>
          </p:nvPr>
        </p:nvSpPr>
        <p:spPr>
          <a:xfrm>
            <a:off x="722375" y="1482425"/>
            <a:ext cx="28857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Optimal Views Model 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544" name="Google Shape;544;p39"/>
          <p:cNvSpPr txBox="1">
            <a:spLocks noGrp="1"/>
          </p:cNvSpPr>
          <p:nvPr>
            <p:ph type="subTitle" idx="3"/>
          </p:nvPr>
        </p:nvSpPr>
        <p:spPr>
          <a:xfrm>
            <a:off x="3410550" y="1788450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Formulate and solve model to 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optimize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for 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product Sales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given various budgets </a:t>
            </a:r>
            <a:endParaRPr sz="13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45" name="Google Shape;545;p39"/>
          <p:cNvSpPr txBox="1">
            <a:spLocks noGrp="1"/>
          </p:cNvSpPr>
          <p:nvPr>
            <p:ph type="subTitle" idx="4"/>
          </p:nvPr>
        </p:nvSpPr>
        <p:spPr>
          <a:xfrm>
            <a:off x="3410550" y="1482425"/>
            <a:ext cx="26883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Optimal Sales Model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546" name="Google Shape;546;p39"/>
          <p:cNvSpPr txBox="1">
            <a:spLocks noGrp="1"/>
          </p:cNvSpPr>
          <p:nvPr>
            <p:ph type="subTitle" idx="5"/>
          </p:nvPr>
        </p:nvSpPr>
        <p:spPr>
          <a:xfrm>
            <a:off x="6098725" y="1788450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Use 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MIO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to model the decision of having to onboard to an agency and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 pay a fixed fee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to market</a:t>
            </a:r>
            <a:r>
              <a:rPr lang="en" sz="1400"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4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47" name="Google Shape;547;p39"/>
          <p:cNvSpPr txBox="1">
            <a:spLocks noGrp="1"/>
          </p:cNvSpPr>
          <p:nvPr>
            <p:ph type="subTitle" idx="6"/>
          </p:nvPr>
        </p:nvSpPr>
        <p:spPr>
          <a:xfrm>
            <a:off x="6098725" y="1482425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MIO Formulations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548" name="Google Shape;548;p39"/>
          <p:cNvSpPr txBox="1">
            <a:spLocks noGrp="1"/>
          </p:cNvSpPr>
          <p:nvPr>
            <p:ph type="subTitle" idx="7"/>
          </p:nvPr>
        </p:nvSpPr>
        <p:spPr>
          <a:xfrm>
            <a:off x="722375" y="3370400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Fixed 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allocation constraint</a:t>
            </a:r>
            <a:endParaRPr sz="13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Balanced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portfolio constraint </a:t>
            </a:r>
            <a:endParaRPr sz="13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If, then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constraint  </a:t>
            </a:r>
            <a:endParaRPr sz="13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49" name="Google Shape;549;p39"/>
          <p:cNvSpPr txBox="1">
            <a:spLocks noGrp="1"/>
          </p:cNvSpPr>
          <p:nvPr>
            <p:ph type="subTitle" idx="8"/>
          </p:nvPr>
        </p:nvSpPr>
        <p:spPr>
          <a:xfrm>
            <a:off x="722375" y="3064375"/>
            <a:ext cx="26883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Additional Constraints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550" name="Google Shape;550;p39"/>
          <p:cNvSpPr txBox="1">
            <a:spLocks noGrp="1"/>
          </p:cNvSpPr>
          <p:nvPr>
            <p:ph type="subTitle" idx="9"/>
          </p:nvPr>
        </p:nvSpPr>
        <p:spPr>
          <a:xfrm>
            <a:off x="3410550" y="3370400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Explore the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 value 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and 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interpretation 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of the </a:t>
            </a: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dual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in our project</a:t>
            </a:r>
            <a:endParaRPr sz="13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51" name="Google Shape;551;p39"/>
          <p:cNvSpPr txBox="1">
            <a:spLocks noGrp="1"/>
          </p:cNvSpPr>
          <p:nvPr>
            <p:ph type="subTitle" idx="13"/>
          </p:nvPr>
        </p:nvSpPr>
        <p:spPr>
          <a:xfrm>
            <a:off x="3410550" y="3064375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Dual Interpretation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552" name="Google Shape;552;p39"/>
          <p:cNvSpPr txBox="1">
            <a:spLocks noGrp="1"/>
          </p:cNvSpPr>
          <p:nvPr>
            <p:ph type="subTitle" idx="14"/>
          </p:nvPr>
        </p:nvSpPr>
        <p:spPr>
          <a:xfrm>
            <a:off x="6098725" y="3370400"/>
            <a:ext cx="23229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Multi-Objective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formulation for both buys and views </a:t>
            </a:r>
            <a:endParaRPr sz="13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Time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indexed model</a:t>
            </a:r>
            <a:endParaRPr sz="13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Josefin Sans"/>
                <a:ea typeface="Josefin Sans"/>
                <a:cs typeface="Josefin Sans"/>
                <a:sym typeface="Josefin Sans"/>
              </a:rPr>
              <a:t>Region</a:t>
            </a:r>
            <a:r>
              <a:rPr lang="en" sz="1300">
                <a:latin typeface="Josefin Sans"/>
                <a:ea typeface="Josefin Sans"/>
                <a:cs typeface="Josefin Sans"/>
                <a:sym typeface="Josefin Sans"/>
              </a:rPr>
              <a:t> indexed model</a:t>
            </a:r>
            <a:endParaRPr sz="13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53" name="Google Shape;553;p39"/>
          <p:cNvSpPr txBox="1">
            <a:spLocks noGrp="1"/>
          </p:cNvSpPr>
          <p:nvPr>
            <p:ph type="subTitle" idx="15"/>
          </p:nvPr>
        </p:nvSpPr>
        <p:spPr>
          <a:xfrm>
            <a:off x="6098725" y="3064375"/>
            <a:ext cx="2322900" cy="3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Explore Extensions</a:t>
            </a:r>
            <a:endParaRPr>
              <a:solidFill>
                <a:srgbClr val="674EA7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0"/>
          <p:cNvSpPr txBox="1">
            <a:spLocks noGrp="1"/>
          </p:cNvSpPr>
          <p:nvPr>
            <p:ph type="title"/>
          </p:nvPr>
        </p:nvSpPr>
        <p:spPr>
          <a:xfrm>
            <a:off x="144017" y="221074"/>
            <a:ext cx="453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Findings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C5EFB4-8ACA-BFDB-B891-A5FFDB9A574A}"/>
              </a:ext>
            </a:extLst>
          </p:cNvPr>
          <p:cNvSpPr/>
          <p:nvPr/>
        </p:nvSpPr>
        <p:spPr>
          <a:xfrm>
            <a:off x="0" y="3644899"/>
            <a:ext cx="9144001" cy="1399901"/>
          </a:xfrm>
          <a:prstGeom prst="rect">
            <a:avLst/>
          </a:prstGeom>
          <a:solidFill>
            <a:srgbClr val="F7F7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59" name="Google Shape;559;p40"/>
          <p:cNvGraphicFramePr/>
          <p:nvPr>
            <p:extLst>
              <p:ext uri="{D42A27DB-BD31-4B8C-83A1-F6EECF244321}">
                <p14:modId xmlns:p14="http://schemas.microsoft.com/office/powerpoint/2010/main" val="4140401682"/>
              </p:ext>
            </p:extLst>
          </p:nvPr>
        </p:nvGraphicFramePr>
        <p:xfrm>
          <a:off x="144017" y="1035065"/>
          <a:ext cx="5005153" cy="1737300"/>
        </p:xfrm>
        <a:graphic>
          <a:graphicData uri="http://schemas.openxmlformats.org/drawingml/2006/table">
            <a:tbl>
              <a:tblPr>
                <a:noFill/>
                <a:tableStyleId>{38E6D19C-ECDF-42B9-9CA8-CA6F62690F92}</a:tableStyleId>
              </a:tblPr>
              <a:tblGrid>
                <a:gridCol w="6319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8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47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60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73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739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667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Budget</a:t>
                      </a:r>
                      <a:endParaRPr sz="1000" dirty="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25" marR="91425" marT="91425" marB="91425" anchor="ctr"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Baseline: </a:t>
                      </a:r>
                      <a:endParaRPr sz="1000" dirty="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Views</a:t>
                      </a:r>
                      <a:endParaRPr sz="1000" dirty="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25" marR="91425" marT="91425" marB="91425" anchor="ctr"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Baseline: Sales</a:t>
                      </a:r>
                      <a:endParaRPr sz="1000" dirty="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25" marR="91425" marT="91425" marB="91425" anchor="ctr"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Optimal Views: Views</a:t>
                      </a:r>
                      <a:endParaRPr sz="1000" dirty="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25" marR="91425" marT="91425" marB="91425" anchor="ctr"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Optimal Views: Sales</a:t>
                      </a:r>
                      <a:endParaRPr sz="1000" dirty="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Optimal Sales: Views</a:t>
                      </a:r>
                      <a:endParaRPr sz="1000" dirty="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Optimal Sales: Sales</a:t>
                      </a:r>
                      <a:endParaRPr sz="10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rimo"/>
                          <a:ea typeface="Arimo"/>
                          <a:cs typeface="Arimo"/>
                          <a:sym typeface="Arimo"/>
                        </a:rPr>
                        <a:t>$1000</a:t>
                      </a:r>
                      <a:endParaRPr sz="100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25,712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rimo"/>
                          <a:ea typeface="Arimo"/>
                          <a:cs typeface="Arimo"/>
                          <a:sym typeface="Arimo"/>
                        </a:rPr>
                        <a:t>4,750</a:t>
                      </a:r>
                      <a:endParaRPr sz="100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29,509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3,682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12,224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5,850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E3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rimo"/>
                          <a:ea typeface="Arimo"/>
                          <a:cs typeface="Arimo"/>
                          <a:sym typeface="Arimo"/>
                        </a:rPr>
                        <a:t>$1500</a:t>
                      </a:r>
                      <a:endParaRPr sz="100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34,665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7,025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35,509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rimo"/>
                          <a:ea typeface="Arimo"/>
                          <a:cs typeface="Arimo"/>
                          <a:sym typeface="Arimo"/>
                        </a:rPr>
                        <a:t>6,326</a:t>
                      </a:r>
                      <a:endParaRPr sz="100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17,524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8,130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solidFill>
                      <a:srgbClr val="E3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rimo"/>
                          <a:ea typeface="Arimo"/>
                          <a:cs typeface="Arimo"/>
                          <a:sym typeface="Arimo"/>
                        </a:rPr>
                        <a:t>$2000</a:t>
                      </a:r>
                      <a:endParaRPr sz="100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rimo"/>
                          <a:ea typeface="Arimo"/>
                          <a:cs typeface="Arimo"/>
                          <a:sym typeface="Arimo"/>
                        </a:rPr>
                        <a:t>41,241</a:t>
                      </a:r>
                      <a:endParaRPr sz="100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rimo"/>
                          <a:ea typeface="Arimo"/>
                          <a:cs typeface="Arimo"/>
                          <a:sym typeface="Arimo"/>
                        </a:rPr>
                        <a:t>9,000</a:t>
                      </a:r>
                      <a:endParaRPr sz="100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41,509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9,124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rimo"/>
                          <a:ea typeface="Arimo"/>
                          <a:cs typeface="Arimo"/>
                          <a:sym typeface="Arimo"/>
                        </a:rPr>
                        <a:t>34,301</a:t>
                      </a:r>
                      <a:endParaRPr sz="100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latin typeface="Arimo"/>
                          <a:ea typeface="Arimo"/>
                          <a:cs typeface="Arimo"/>
                          <a:sym typeface="Arimo"/>
                        </a:rPr>
                        <a:t>9,980</a:t>
                      </a:r>
                      <a:endParaRPr sz="1000" dirty="0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solidFill>
                      <a:srgbClr val="E3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60" name="Google Shape;560;p40"/>
          <p:cNvSpPr/>
          <p:nvPr/>
        </p:nvSpPr>
        <p:spPr>
          <a:xfrm>
            <a:off x="0" y="3009216"/>
            <a:ext cx="5149170" cy="173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SzPts val="1300"/>
              <a:buFont typeface="Josefin Sans"/>
              <a:buChar char="-"/>
            </a:pPr>
            <a:r>
              <a:rPr lang="en" sz="1200" dirty="0">
                <a:solidFill>
                  <a:schemeClr val="tx1"/>
                </a:solidFill>
                <a:latin typeface="Josefin Sans"/>
                <a:ea typeface="Josefin Sans"/>
                <a:cs typeface="Josefin Sans"/>
                <a:sym typeface="Josefin Sans"/>
              </a:rPr>
              <a:t>Significant improvements from baseline in both sales and views maximization models</a:t>
            </a:r>
            <a:endParaRPr sz="400" dirty="0">
              <a:solidFill>
                <a:schemeClr val="tx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00" dirty="0">
              <a:solidFill>
                <a:schemeClr val="tx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SzPts val="1300"/>
              <a:buFont typeface="Josefin Sans"/>
              <a:buChar char="-"/>
            </a:pPr>
            <a:r>
              <a:rPr lang="en" sz="1200" dirty="0">
                <a:solidFill>
                  <a:schemeClr val="tx1"/>
                </a:solidFill>
                <a:latin typeface="Josefin Sans"/>
                <a:ea typeface="Josefin Sans"/>
                <a:cs typeface="Josefin Sans"/>
                <a:sym typeface="Josefin Sans"/>
              </a:rPr>
              <a:t>Marketing executives should make different decisions based on weather they would like to optimize views or sales </a:t>
            </a:r>
            <a:endParaRPr sz="400" dirty="0">
              <a:solidFill>
                <a:schemeClr val="tx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SzPts val="1300"/>
              <a:buFont typeface="Josefin Sans"/>
              <a:buChar char="-"/>
            </a:pPr>
            <a:r>
              <a:rPr lang="en" sz="1200" dirty="0">
                <a:solidFill>
                  <a:schemeClr val="tx1"/>
                </a:solidFill>
                <a:latin typeface="Josefin Sans"/>
                <a:ea typeface="Josefin Sans"/>
                <a:cs typeface="Josefin Sans"/>
                <a:sym typeface="Josefin Sans"/>
              </a:rPr>
              <a:t>Email was very successful at optimizing views, email spend was maxed out at all budget constraints when optimizing views</a:t>
            </a:r>
            <a:endParaRPr sz="400" dirty="0">
              <a:solidFill>
                <a:schemeClr val="tx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Char char="-"/>
            </a:pPr>
            <a:r>
              <a:rPr lang="en" sz="1200" dirty="0">
                <a:solidFill>
                  <a:schemeClr val="tx1"/>
                </a:solidFill>
                <a:latin typeface="Josefin Sans"/>
                <a:ea typeface="Josefin Sans"/>
                <a:cs typeface="Josefin Sans"/>
                <a:sym typeface="Josefin Sans"/>
              </a:rPr>
              <a:t>Targeted online advertising and Influencers were most effective at optimizing sales.</a:t>
            </a:r>
            <a:r>
              <a:rPr lang="en" sz="1100" dirty="0">
                <a:solidFill>
                  <a:schemeClr val="tx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r>
              <a:rPr lang="en" sz="1200" dirty="0">
                <a:solidFill>
                  <a:schemeClr val="tx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200" dirty="0">
              <a:solidFill>
                <a:schemeClr val="tx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555ED7D-B7A9-EB0B-A19A-4B7E3E1B88F7}"/>
              </a:ext>
            </a:extLst>
          </p:cNvPr>
          <p:cNvSpPr/>
          <p:nvPr/>
        </p:nvSpPr>
        <p:spPr>
          <a:xfrm>
            <a:off x="5486032" y="0"/>
            <a:ext cx="3657968" cy="622300"/>
          </a:xfrm>
          <a:prstGeom prst="rect">
            <a:avLst/>
          </a:prstGeom>
          <a:solidFill>
            <a:srgbClr val="F7F7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graph showing different budgeting&#10;&#10;Description automatically generated with medium confidence">
            <a:extLst>
              <a:ext uri="{FF2B5EF4-FFF2-40B4-BE49-F238E27FC236}">
                <a16:creationId xmlns:a16="http://schemas.microsoft.com/office/drawing/2014/main" id="{3676291B-0C09-FFDD-5FA0-8F511F75E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838" y="2648018"/>
            <a:ext cx="3727723" cy="1892536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25" name="Picture 24" descr="A graph showing different views and models&#10;&#10;Description automatically generated with medium confidence">
            <a:extLst>
              <a:ext uri="{FF2B5EF4-FFF2-40B4-BE49-F238E27FC236}">
                <a16:creationId xmlns:a16="http://schemas.microsoft.com/office/drawing/2014/main" id="{82E0D6F6-CD4C-4BF0-38CA-E58610232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838" y="507424"/>
            <a:ext cx="3727724" cy="1873420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0"/>
          <p:cNvSpPr txBox="1">
            <a:spLocks noGrp="1"/>
          </p:cNvSpPr>
          <p:nvPr>
            <p:ph type="title"/>
          </p:nvPr>
        </p:nvSpPr>
        <p:spPr>
          <a:xfrm>
            <a:off x="382912" y="399620"/>
            <a:ext cx="86951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Mixed Integer Optimization</a:t>
            </a:r>
            <a:endParaRPr dirty="0"/>
          </a:p>
        </p:txBody>
      </p:sp>
      <p:grpSp>
        <p:nvGrpSpPr>
          <p:cNvPr id="10" name="Google Shape;482;p36">
            <a:extLst>
              <a:ext uri="{FF2B5EF4-FFF2-40B4-BE49-F238E27FC236}">
                <a16:creationId xmlns:a16="http://schemas.microsoft.com/office/drawing/2014/main" id="{D25893F4-842A-8BE2-5B19-F46ABBE6FF02}"/>
              </a:ext>
            </a:extLst>
          </p:cNvPr>
          <p:cNvGrpSpPr/>
          <p:nvPr/>
        </p:nvGrpSpPr>
        <p:grpSpPr>
          <a:xfrm flipH="1">
            <a:off x="8014675" y="4071700"/>
            <a:ext cx="813900" cy="818100"/>
            <a:chOff x="8014675" y="343325"/>
            <a:chExt cx="813900" cy="818100"/>
          </a:xfrm>
        </p:grpSpPr>
        <p:sp>
          <p:nvSpPr>
            <p:cNvPr id="11" name="Google Shape;483;p36">
              <a:extLst>
                <a:ext uri="{FF2B5EF4-FFF2-40B4-BE49-F238E27FC236}">
                  <a16:creationId xmlns:a16="http://schemas.microsoft.com/office/drawing/2014/main" id="{6E6BCD18-5A67-BF9F-F145-378EC3E82C83}"/>
                </a:ext>
              </a:extLst>
            </p:cNvPr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84;p36">
              <a:extLst>
                <a:ext uri="{FF2B5EF4-FFF2-40B4-BE49-F238E27FC236}">
                  <a16:creationId xmlns:a16="http://schemas.microsoft.com/office/drawing/2014/main" id="{20DC2026-2823-8AA3-1012-C8BD30DA404E}"/>
                </a:ext>
              </a:extLst>
            </p:cNvPr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white sheet with black text&#10;&#10;Description automatically generated">
            <a:extLst>
              <a:ext uri="{FF2B5EF4-FFF2-40B4-BE49-F238E27FC236}">
                <a16:creationId xmlns:a16="http://schemas.microsoft.com/office/drawing/2014/main" id="{FFA6FAAD-A009-FC69-9D0D-913E653CF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794" y="1027194"/>
            <a:ext cx="3856412" cy="17312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5D277F5-17E7-5AE2-6861-C7DC0C842776}"/>
              </a:ext>
            </a:extLst>
          </p:cNvPr>
          <p:cNvSpPr/>
          <p:nvPr/>
        </p:nvSpPr>
        <p:spPr>
          <a:xfrm>
            <a:off x="0" y="3644899"/>
            <a:ext cx="9144001" cy="1399901"/>
          </a:xfrm>
          <a:prstGeom prst="rect">
            <a:avLst/>
          </a:prstGeom>
          <a:solidFill>
            <a:srgbClr val="F7F7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287775-CC17-2649-C691-076A4A4E7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851" y="3012581"/>
            <a:ext cx="6558298" cy="1731299"/>
          </a:xfrm>
          <a:prstGeom prst="rect">
            <a:avLst/>
          </a:prstGeom>
        </p:spPr>
      </p:pic>
      <p:grpSp>
        <p:nvGrpSpPr>
          <p:cNvPr id="14" name="Google Shape;482;p36">
            <a:extLst>
              <a:ext uri="{FF2B5EF4-FFF2-40B4-BE49-F238E27FC236}">
                <a16:creationId xmlns:a16="http://schemas.microsoft.com/office/drawing/2014/main" id="{CD504C5C-7BB0-D9F8-2542-0A9260DD601E}"/>
              </a:ext>
            </a:extLst>
          </p:cNvPr>
          <p:cNvGrpSpPr/>
          <p:nvPr/>
        </p:nvGrpSpPr>
        <p:grpSpPr>
          <a:xfrm flipH="1">
            <a:off x="382912" y="1640317"/>
            <a:ext cx="813900" cy="818100"/>
            <a:chOff x="8014675" y="343325"/>
            <a:chExt cx="813900" cy="818100"/>
          </a:xfrm>
        </p:grpSpPr>
        <p:sp>
          <p:nvSpPr>
            <p:cNvPr id="15" name="Google Shape;483;p36">
              <a:extLst>
                <a:ext uri="{FF2B5EF4-FFF2-40B4-BE49-F238E27FC236}">
                  <a16:creationId xmlns:a16="http://schemas.microsoft.com/office/drawing/2014/main" id="{FDC6CC4F-6115-59C9-0E83-B8A36154572C}"/>
                </a:ext>
              </a:extLst>
            </p:cNvPr>
            <p:cNvSpPr/>
            <p:nvPr/>
          </p:nvSpPr>
          <p:spPr>
            <a:xfrm>
              <a:off x="8069575" y="400325"/>
              <a:ext cx="704100" cy="70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84;p36">
              <a:extLst>
                <a:ext uri="{FF2B5EF4-FFF2-40B4-BE49-F238E27FC236}">
                  <a16:creationId xmlns:a16="http://schemas.microsoft.com/office/drawing/2014/main" id="{D95588DC-DC60-F066-1953-98ED05211513}"/>
                </a:ext>
              </a:extLst>
            </p:cNvPr>
            <p:cNvSpPr/>
            <p:nvPr/>
          </p:nvSpPr>
          <p:spPr>
            <a:xfrm rot="-5400000">
              <a:off x="8012575" y="345425"/>
              <a:ext cx="818100" cy="8139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47372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0"/>
          <p:cNvSpPr txBox="1">
            <a:spLocks noGrp="1"/>
          </p:cNvSpPr>
          <p:nvPr>
            <p:ph type="title"/>
          </p:nvPr>
        </p:nvSpPr>
        <p:spPr>
          <a:xfrm>
            <a:off x="382912" y="399620"/>
            <a:ext cx="86951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Additional Constraints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F1D731-9052-B968-D117-E758B00170E3}"/>
              </a:ext>
            </a:extLst>
          </p:cNvPr>
          <p:cNvSpPr txBox="1"/>
          <p:nvPr/>
        </p:nvSpPr>
        <p:spPr>
          <a:xfrm>
            <a:off x="325248" y="1187143"/>
            <a:ext cx="4843848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u="none" strike="noStrike" dirty="0">
                <a:solidFill>
                  <a:srgbClr val="351C75"/>
                </a:solidFill>
                <a:effectLst/>
                <a:latin typeface="Times New Roman" panose="02020603050405020304" pitchFamily="18" charset="0"/>
              </a:rPr>
              <a:t>Fixed Allocation Constraint</a:t>
            </a:r>
          </a:p>
          <a:p>
            <a:endParaRPr lang="en-US" b="1" dirty="0">
              <a:solidFill>
                <a:srgbClr val="351C75"/>
              </a:solidFill>
              <a:latin typeface="Times New Roman" panose="02020603050405020304" pitchFamily="18" charset="0"/>
            </a:endParaRPr>
          </a:p>
          <a:p>
            <a:endParaRPr lang="en-US" b="1" dirty="0">
              <a:solidFill>
                <a:srgbClr val="351C75"/>
              </a:solidFill>
              <a:latin typeface="Times New Roman" panose="02020603050405020304" pitchFamily="18" charset="0"/>
            </a:endParaRPr>
          </a:p>
          <a:p>
            <a:endParaRPr lang="en-US" b="1" dirty="0">
              <a:solidFill>
                <a:srgbClr val="351C75"/>
              </a:solidFill>
              <a:latin typeface="Times New Roman" panose="02020603050405020304" pitchFamily="18" charset="0"/>
            </a:endParaRPr>
          </a:p>
          <a:p>
            <a:endParaRPr lang="en-US" b="1" dirty="0">
              <a:solidFill>
                <a:srgbClr val="351C75"/>
              </a:solidFill>
              <a:latin typeface="Times New Roman" panose="02020603050405020304" pitchFamily="18" charset="0"/>
            </a:endParaRPr>
          </a:p>
          <a:p>
            <a:endParaRPr lang="en-US" b="1" dirty="0">
              <a:solidFill>
                <a:srgbClr val="351C75"/>
              </a:solidFill>
              <a:latin typeface="Times New Roman" panose="02020603050405020304" pitchFamily="18" charset="0"/>
            </a:endParaRPr>
          </a:p>
          <a:p>
            <a:r>
              <a:rPr lang="en-US" b="1" dirty="0">
                <a:solidFill>
                  <a:srgbClr val="351C75"/>
                </a:solidFill>
                <a:latin typeface="Times New Roman" panose="02020603050405020304" pitchFamily="18" charset="0"/>
              </a:rPr>
              <a:t>Balanced Portfolio Constraint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31C318-3480-42DC-08D1-645BA9B2F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12" y="1509786"/>
            <a:ext cx="2510918" cy="3347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929CD2-A4B7-39B8-3562-72E470961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12" y="2840957"/>
            <a:ext cx="3901052" cy="1153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D4F53E-D3CA-BE56-0324-92C0FCE886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5039" y="1602846"/>
            <a:ext cx="4484945" cy="22540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60E04F-A79B-EABD-F6C5-3022AD233214}"/>
              </a:ext>
            </a:extLst>
          </p:cNvPr>
          <p:cNvSpPr txBox="1"/>
          <p:nvPr/>
        </p:nvSpPr>
        <p:spPr>
          <a:xfrm>
            <a:off x="4449137" y="1187143"/>
            <a:ext cx="48438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51C75"/>
                </a:solidFill>
                <a:latin typeface="Times New Roman" panose="02020603050405020304" pitchFamily="18" charset="0"/>
              </a:rPr>
              <a:t>If-then Constraint</a:t>
            </a:r>
          </a:p>
        </p:txBody>
      </p:sp>
    </p:spTree>
    <p:extLst>
      <p:ext uri="{BB962C8B-B14F-4D97-AF65-F5344CB8AC3E}">
        <p14:creationId xmlns:p14="http://schemas.microsoft.com/office/powerpoint/2010/main" val="2689186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0"/>
          <p:cNvSpPr txBox="1">
            <a:spLocks noGrp="1"/>
          </p:cNvSpPr>
          <p:nvPr>
            <p:ph type="title"/>
          </p:nvPr>
        </p:nvSpPr>
        <p:spPr>
          <a:xfrm>
            <a:off x="302697" y="355530"/>
            <a:ext cx="86951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Dual Interpretation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567C7B-3486-339D-46FC-1488E245F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79" y="1151783"/>
            <a:ext cx="8377821" cy="317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467823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404</Words>
  <Application>Microsoft Macintosh PowerPoint</Application>
  <PresentationFormat>On-screen Show (16:9)</PresentationFormat>
  <Paragraphs>119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Proxima Nova</vt:lpstr>
      <vt:lpstr>Times New Roman</vt:lpstr>
      <vt:lpstr>Raleway</vt:lpstr>
      <vt:lpstr>Arimo</vt:lpstr>
      <vt:lpstr>Josefin Sans</vt:lpstr>
      <vt:lpstr>Arial</vt:lpstr>
      <vt:lpstr>Internal Marketing Strategy by Slidesgo</vt:lpstr>
      <vt:lpstr>OPTIMAL Marketing Portfolio Strategy</vt:lpstr>
      <vt:lpstr>Table of Contents</vt:lpstr>
      <vt:lpstr>Problem Statement</vt:lpstr>
      <vt:lpstr>Data Description</vt:lpstr>
      <vt:lpstr>Methods</vt:lpstr>
      <vt:lpstr>Key Findings</vt:lpstr>
      <vt:lpstr>Mixed Integer Optimization</vt:lpstr>
      <vt:lpstr>Additional Constraints</vt:lpstr>
      <vt:lpstr>Dual Interpretation</vt:lpstr>
      <vt:lpstr>PowerPoint Presentation</vt:lpstr>
      <vt:lpstr>Why is it Important?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OPTIMAL Marketing Portfolio Strategy</dc:title>
  <cp:lastModifiedBy>Sanya Chauhan</cp:lastModifiedBy>
  <cp:revision>13</cp:revision>
  <dcterms:modified xsi:type="dcterms:W3CDTF">2023-12-09T01:15:12Z</dcterms:modified>
</cp:coreProperties>
</file>